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8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306" r:id="rId3"/>
    <p:sldId id="325" r:id="rId4"/>
    <p:sldId id="302" r:id="rId5"/>
    <p:sldId id="263" r:id="rId6"/>
    <p:sldId id="309" r:id="rId7"/>
    <p:sldId id="299" r:id="rId8"/>
    <p:sldId id="301" r:id="rId9"/>
    <p:sldId id="257" r:id="rId10"/>
    <p:sldId id="318" r:id="rId11"/>
    <p:sldId id="326" r:id="rId12"/>
    <p:sldId id="338" r:id="rId13"/>
    <p:sldId id="339" r:id="rId14"/>
    <p:sldId id="344" r:id="rId15"/>
    <p:sldId id="347" r:id="rId16"/>
    <p:sldId id="311" r:id="rId17"/>
    <p:sldId id="316" r:id="rId18"/>
    <p:sldId id="341" r:id="rId19"/>
    <p:sldId id="328" r:id="rId20"/>
    <p:sldId id="334" r:id="rId21"/>
    <p:sldId id="321" r:id="rId22"/>
    <p:sldId id="342" r:id="rId23"/>
    <p:sldId id="283" r:id="rId24"/>
    <p:sldId id="346" r:id="rId25"/>
    <p:sldId id="343" r:id="rId26"/>
    <p:sldId id="333" r:id="rId27"/>
    <p:sldId id="348" r:id="rId28"/>
    <p:sldId id="332" r:id="rId29"/>
    <p:sldId id="340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6">
          <p15:clr>
            <a:srgbClr val="A4A3A4"/>
          </p15:clr>
        </p15:guide>
        <p15:guide id="2" pos="38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861" autoAdjust="0"/>
    <p:restoredTop sz="94660"/>
  </p:normalViewPr>
  <p:slideViewPr>
    <p:cSldViewPr snapToGrid="0">
      <p:cViewPr>
        <p:scale>
          <a:sx n="66" d="100"/>
          <a:sy n="66" d="100"/>
        </p:scale>
        <p:origin x="768" y="392"/>
      </p:cViewPr>
      <p:guideLst>
        <p:guide orient="horz" pos="2176"/>
        <p:guide pos="387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21/5/17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pPr/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462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0163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85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286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231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4" Type="http://schemas.openxmlformats.org/officeDocument/2006/relationships/tags" Target="../tags/tag10.xml"/><Relationship Id="rId5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4" Type="http://schemas.openxmlformats.org/officeDocument/2006/relationships/tags" Target="../tags/tag57.xml"/><Relationship Id="rId5" Type="http://schemas.openxmlformats.org/officeDocument/2006/relationships/slideMaster" Target="../slideMasters/slideMaster1.xml"/><Relationship Id="rId1" Type="http://schemas.openxmlformats.org/officeDocument/2006/relationships/tags" Target="../tags/tag54.xml"/><Relationship Id="rId2" Type="http://schemas.openxmlformats.org/officeDocument/2006/relationships/tags" Target="../tags/tag55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4" Type="http://schemas.openxmlformats.org/officeDocument/2006/relationships/tags" Target="../tags/tag61.xml"/><Relationship Id="rId5" Type="http://schemas.openxmlformats.org/officeDocument/2006/relationships/slideMaster" Target="../slideMasters/slideMaster1.xml"/><Relationship Id="rId1" Type="http://schemas.openxmlformats.org/officeDocument/2006/relationships/tags" Target="../tags/tag58.xml"/><Relationship Id="rId2" Type="http://schemas.openxmlformats.org/officeDocument/2006/relationships/tags" Target="../tags/tag5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4" Type="http://schemas.openxmlformats.org/officeDocument/2006/relationships/tags" Target="../tags/tag20.xml"/><Relationship Id="rId5" Type="http://schemas.openxmlformats.org/officeDocument/2006/relationships/tags" Target="../tags/tag21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4" Type="http://schemas.openxmlformats.org/officeDocument/2006/relationships/tags" Target="../tags/tag25.xml"/><Relationship Id="rId5" Type="http://schemas.openxmlformats.org/officeDocument/2006/relationships/tags" Target="../tags/tag26.xml"/><Relationship Id="rId6" Type="http://schemas.openxmlformats.org/officeDocument/2006/relationships/tags" Target="../tags/tag27.xml"/><Relationship Id="rId7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4" Type="http://schemas.openxmlformats.org/officeDocument/2006/relationships/tags" Target="../tags/tag31.xml"/><Relationship Id="rId5" Type="http://schemas.openxmlformats.org/officeDocument/2006/relationships/tags" Target="../tags/tag32.xml"/><Relationship Id="rId6" Type="http://schemas.openxmlformats.org/officeDocument/2006/relationships/tags" Target="../tags/tag33.xml"/><Relationship Id="rId7" Type="http://schemas.openxmlformats.org/officeDocument/2006/relationships/tags" Target="../tags/tag34.xml"/><Relationship Id="rId8" Type="http://schemas.openxmlformats.org/officeDocument/2006/relationships/tags" Target="../tags/tag35.xml"/><Relationship Id="rId9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2" Type="http://schemas.openxmlformats.org/officeDocument/2006/relationships/tags" Target="../tags/tag29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slideMaster" Target="../slideMasters/slideMaster1.xml"/><Relationship Id="rId1" Type="http://schemas.openxmlformats.org/officeDocument/2006/relationships/tags" Target="../tags/tag36.xml"/><Relationship Id="rId2" Type="http://schemas.openxmlformats.org/officeDocument/2006/relationships/tags" Target="../tags/tag3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4" Type="http://schemas.openxmlformats.org/officeDocument/2006/relationships/slideMaster" Target="../slideMasters/slideMaster1.xml"/><Relationship Id="rId1" Type="http://schemas.openxmlformats.org/officeDocument/2006/relationships/tags" Target="../tags/tag40.xml"/><Relationship Id="rId2" Type="http://schemas.openxmlformats.org/officeDocument/2006/relationships/tags" Target="../tags/tag4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4" Type="http://schemas.openxmlformats.org/officeDocument/2006/relationships/tags" Target="../tags/tag46.xml"/><Relationship Id="rId5" Type="http://schemas.openxmlformats.org/officeDocument/2006/relationships/tags" Target="../tags/tag47.xml"/><Relationship Id="rId6" Type="http://schemas.openxmlformats.org/officeDocument/2006/relationships/tags" Target="../tags/tag48.xml"/><Relationship Id="rId7" Type="http://schemas.openxmlformats.org/officeDocument/2006/relationships/slideMaster" Target="../slideMasters/slideMaster1.xml"/><Relationship Id="rId1" Type="http://schemas.openxmlformats.org/officeDocument/2006/relationships/tags" Target="../tags/tag43.xml"/><Relationship Id="rId2" Type="http://schemas.openxmlformats.org/officeDocument/2006/relationships/tags" Target="../tags/tag4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4" Type="http://schemas.openxmlformats.org/officeDocument/2006/relationships/tags" Target="../tags/tag52.xml"/><Relationship Id="rId5" Type="http://schemas.openxmlformats.org/officeDocument/2006/relationships/tags" Target="../tags/tag53.xml"/><Relationship Id="rId6" Type="http://schemas.openxmlformats.org/officeDocument/2006/relationships/slideMaster" Target="../slideMasters/slideMaster1.xml"/><Relationship Id="rId1" Type="http://schemas.openxmlformats.org/officeDocument/2006/relationships/tags" Target="../tags/tag49.xml"/><Relationship Id="rId2" Type="http://schemas.openxmlformats.org/officeDocument/2006/relationships/tags" Target="../tags/tag5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21/5/17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png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tags" Target="../tags/tag1.xml"/><Relationship Id="rId15" Type="http://schemas.openxmlformats.org/officeDocument/2006/relationships/tags" Target="../tags/tag2.xml"/><Relationship Id="rId16" Type="http://schemas.openxmlformats.org/officeDocument/2006/relationships/tags" Target="../tags/tag3.xml"/><Relationship Id="rId17" Type="http://schemas.openxmlformats.org/officeDocument/2006/relationships/tags" Target="../tags/tag4.xml"/><Relationship Id="rId18" Type="http://schemas.openxmlformats.org/officeDocument/2006/relationships/tags" Target="../tags/tag5.xml"/><Relationship Id="rId19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1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>
            <a:off x="385011" y="513347"/>
            <a:ext cx="11438021" cy="5855369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463" name="图片 4"/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9911080" y="4980940"/>
            <a:ext cx="2286000" cy="182435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446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8.jpe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4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6" Type="http://schemas.openxmlformats.org/officeDocument/2006/relationships/image" Target="../media/image7.png"/><Relationship Id="rId1" Type="http://schemas.openxmlformats.org/officeDocument/2006/relationships/tags" Target="../tags/tag62.xml"/><Relationship Id="rId2" Type="http://schemas.openxmlformats.org/officeDocument/2006/relationships/tags" Target="../tags/tag6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4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6" Type="http://schemas.openxmlformats.org/officeDocument/2006/relationships/image" Target="../media/image7.png"/><Relationship Id="rId1" Type="http://schemas.openxmlformats.org/officeDocument/2006/relationships/tags" Target="../tags/tag65.xml"/><Relationship Id="rId2" Type="http://schemas.openxmlformats.org/officeDocument/2006/relationships/tags" Target="../tags/tag6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70.xml"/><Relationship Id="rId4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6" Type="http://schemas.openxmlformats.org/officeDocument/2006/relationships/image" Target="../media/image7.png"/><Relationship Id="rId1" Type="http://schemas.openxmlformats.org/officeDocument/2006/relationships/tags" Target="../tags/tag68.xml"/><Relationship Id="rId2" Type="http://schemas.openxmlformats.org/officeDocument/2006/relationships/tags" Target="../tags/tag6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4" Type="http://schemas.openxmlformats.org/officeDocument/2006/relationships/tags" Target="../tags/tag74.xml"/><Relationship Id="rId5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7" Type="http://schemas.openxmlformats.org/officeDocument/2006/relationships/image" Target="../media/image21.png"/><Relationship Id="rId1" Type="http://schemas.openxmlformats.org/officeDocument/2006/relationships/tags" Target="../tags/tag71.xml"/><Relationship Id="rId2" Type="http://schemas.openxmlformats.org/officeDocument/2006/relationships/tags" Target="../tags/tag7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png"/><Relationship Id="rId3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5.png"/><Relationship Id="rId5" Type="http://schemas.microsoft.com/office/2007/relationships/hdphoto" Target="../media/hdphoto2.wdp"/><Relationship Id="rId6" Type="http://schemas.openxmlformats.org/officeDocument/2006/relationships/image" Target="../media/image6.png"/><Relationship Id="rId7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" descr="图片1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220" y="1837055"/>
            <a:ext cx="7814945" cy="3898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标题 1"/>
          <p:cNvSpPr txBox="1"/>
          <p:nvPr/>
        </p:nvSpPr>
        <p:spPr>
          <a:xfrm>
            <a:off x="2564130" y="684213"/>
            <a:ext cx="6572250" cy="1036637"/>
          </a:xfrm>
          <a:prstGeom prst="rect">
            <a:avLst/>
          </a:prstGeom>
          <a:noFill/>
          <a:ln w="12700">
            <a:noFill/>
          </a:ln>
        </p:spPr>
        <p:txBody>
          <a:bodyPr anchor="t"/>
          <a:lstStyle/>
          <a:p>
            <a:pPr algn="ctr">
              <a:buFont typeface="Arial" panose="020B0604020202020204" pitchFamily="34" charset="0"/>
            </a:pPr>
            <a:r>
              <a:rPr lang="en-US" altLang="zh-CN" sz="6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60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大象的耳朵</a:t>
            </a:r>
          </a:p>
        </p:txBody>
      </p:sp>
      <p:grpSp>
        <p:nvGrpSpPr>
          <p:cNvPr id="7171" name="组合 9"/>
          <p:cNvGrpSpPr/>
          <p:nvPr/>
        </p:nvGrpSpPr>
        <p:grpSpPr>
          <a:xfrm>
            <a:off x="3474720" y="684213"/>
            <a:ext cx="877570" cy="946150"/>
            <a:chOff x="2261133" y="980012"/>
            <a:chExt cx="766771" cy="814995"/>
          </a:xfrm>
        </p:grpSpPr>
        <p:sp>
          <p:nvSpPr>
            <p:cNvPr id="5" name="流程图: 联系 4"/>
            <p:cNvSpPr/>
            <p:nvPr/>
          </p:nvSpPr>
          <p:spPr>
            <a:xfrm>
              <a:off x="2285268" y="1000523"/>
              <a:ext cx="715727" cy="794484"/>
            </a:xfrm>
            <a:prstGeom prst="flowChartConnector">
              <a:avLst/>
            </a:prstGeom>
            <a:solidFill>
              <a:srgbClr val="F57B17">
                <a:alpha val="30980"/>
              </a:srgbClr>
            </a:solidFill>
            <a:ln w="5715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F57B17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3" name="矩形 8"/>
            <p:cNvSpPr/>
            <p:nvPr/>
          </p:nvSpPr>
          <p:spPr>
            <a:xfrm>
              <a:off x="2261133" y="980012"/>
              <a:ext cx="766771" cy="79421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algn="ctr" eaLnBrk="0" hangingPunct="0"/>
              <a:r>
                <a:rPr lang="en-US" altLang="zh-CN" sz="5400" dirty="0">
                  <a:solidFill>
                    <a:srgbClr val="F57B17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19</a:t>
              </a:r>
              <a:endParaRPr lang="zh-CN" altLang="en-US" sz="5400" dirty="0">
                <a:solidFill>
                  <a:srgbClr val="F57B17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1" name="矩形 126"/>
          <p:cNvSpPr/>
          <p:nvPr/>
        </p:nvSpPr>
        <p:spPr>
          <a:xfrm rot="-487826">
            <a:off x="7984332" y="3115539"/>
            <a:ext cx="984565" cy="215444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8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www.ffketang.com</a:t>
            </a:r>
            <a:endParaRPr lang="zh-CN" altLang="en-US" sz="800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4682" name="矩形 127"/>
          <p:cNvSpPr/>
          <p:nvPr/>
        </p:nvSpPr>
        <p:spPr>
          <a:xfrm>
            <a:off x="6672263" y="3644900"/>
            <a:ext cx="589280" cy="21399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800"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方方课堂</a:t>
            </a:r>
            <a:endParaRPr lang="zh-CN" altLang="en-US" sz="800" dirty="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11" name="Picture 14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094" y="2716530"/>
            <a:ext cx="2499995" cy="1856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组合 12"/>
          <p:cNvGrpSpPr/>
          <p:nvPr/>
        </p:nvGrpSpPr>
        <p:grpSpPr>
          <a:xfrm>
            <a:off x="6188590" y="-171164"/>
            <a:ext cx="4786312" cy="2000250"/>
            <a:chOff x="3628791" y="-183106"/>
            <a:chExt cx="4975098" cy="1802667"/>
          </a:xfrm>
        </p:grpSpPr>
        <p:sp>
          <p:nvSpPr>
            <p:cNvPr id="9" name="思想气泡: 云 8"/>
            <p:cNvSpPr/>
            <p:nvPr/>
          </p:nvSpPr>
          <p:spPr>
            <a:xfrm>
              <a:off x="3628791" y="-183106"/>
              <a:ext cx="4975098" cy="1802667"/>
            </a:xfrm>
            <a:prstGeom prst="cloudCallout">
              <a:avLst>
                <a:gd name="adj1" fmla="val 36507"/>
                <a:gd name="adj2" fmla="val 65666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686" name="Text Box 6"/>
            <p:cNvSpPr txBox="1"/>
            <p:nvPr/>
          </p:nvSpPr>
          <p:spPr>
            <a:xfrm>
              <a:off x="3771665" y="138588"/>
              <a:ext cx="4464496" cy="11552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咦，大象啊，你的耳朵怎么耷拉下来了？</a:t>
              </a:r>
            </a:p>
          </p:txBody>
        </p:sp>
      </p:grpSp>
      <p:grpSp>
        <p:nvGrpSpPr>
          <p:cNvPr id="3" name="组合 19"/>
          <p:cNvGrpSpPr/>
          <p:nvPr/>
        </p:nvGrpSpPr>
        <p:grpSpPr>
          <a:xfrm>
            <a:off x="2312410" y="1004984"/>
            <a:ext cx="3081935" cy="1803400"/>
            <a:chOff x="1999867" y="2463664"/>
            <a:chExt cx="4544151" cy="1354370"/>
          </a:xfrm>
        </p:grpSpPr>
        <p:sp>
          <p:nvSpPr>
            <p:cNvPr id="18" name="思想气泡: 云 17"/>
            <p:cNvSpPr/>
            <p:nvPr/>
          </p:nvSpPr>
          <p:spPr>
            <a:xfrm>
              <a:off x="1999867" y="2463664"/>
              <a:ext cx="4522204" cy="1354370"/>
            </a:xfrm>
            <a:prstGeom prst="cloudCallout">
              <a:avLst>
                <a:gd name="adj1" fmla="val -27515"/>
                <a:gd name="adj2" fmla="val 90846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689" name="Text Box 6"/>
            <p:cNvSpPr txBox="1"/>
            <p:nvPr/>
          </p:nvSpPr>
          <p:spPr>
            <a:xfrm>
              <a:off x="2478840" y="2574848"/>
              <a:ext cx="4065178" cy="10743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6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我生来就是这样啊。</a:t>
              </a:r>
            </a:p>
          </p:txBody>
        </p:sp>
      </p:grpSp>
      <p:grpSp>
        <p:nvGrpSpPr>
          <p:cNvPr id="4" name="组合 19"/>
          <p:cNvGrpSpPr/>
          <p:nvPr/>
        </p:nvGrpSpPr>
        <p:grpSpPr>
          <a:xfrm>
            <a:off x="6188590" y="1987202"/>
            <a:ext cx="4162425" cy="2143125"/>
            <a:chOff x="2879271" y="1059582"/>
            <a:chExt cx="5293129" cy="2903214"/>
          </a:xfrm>
        </p:grpSpPr>
        <p:sp>
          <p:nvSpPr>
            <p:cNvPr id="21" name="思想气泡: 云 2"/>
            <p:cNvSpPr/>
            <p:nvPr/>
          </p:nvSpPr>
          <p:spPr>
            <a:xfrm>
              <a:off x="2879271" y="1059582"/>
              <a:ext cx="5293129" cy="2903214"/>
            </a:xfrm>
            <a:prstGeom prst="cloudCallout">
              <a:avLst>
                <a:gd name="adj1" fmla="val 34149"/>
                <a:gd name="adj2" fmla="val -64518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697" name="Text Box 6"/>
            <p:cNvSpPr txBox="1"/>
            <p:nvPr/>
          </p:nvSpPr>
          <p:spPr>
            <a:xfrm>
              <a:off x="3242644" y="1266954"/>
              <a:ext cx="4727034" cy="240153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2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你看，我的耳朵是竖着的，你的耳朵一定是有病了。</a:t>
              </a:r>
            </a:p>
          </p:txBody>
        </p:sp>
      </p:grpSp>
      <p:pic>
        <p:nvPicPr>
          <p:cNvPr id="24700" name="图片 2" descr="3f0afcf119e8b8f67c1cb9a3"/>
          <p:cNvPicPr>
            <a:picLocks noChangeAspect="1"/>
          </p:cNvPicPr>
          <p:nvPr/>
        </p:nvPicPr>
        <p:blipFill>
          <a:blip r:embed="rId4"/>
          <a:srcRect l="17206" t="60300" r="69749" b="27150"/>
          <a:stretch>
            <a:fillRect/>
          </a:stretch>
        </p:blipFill>
        <p:spPr>
          <a:xfrm>
            <a:off x="10400360" y="984204"/>
            <a:ext cx="1603472" cy="153444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9988949" y="883969"/>
            <a:ext cx="819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107089" y="1236014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生来</a:t>
            </a:r>
            <a:endParaRPr lang="zh-TW" altLang="en-US" sz="3600" dirty="0">
              <a:solidFill>
                <a:srgbClr val="FF0000"/>
              </a:solidFill>
            </a:endParaRPr>
          </a:p>
        </p:txBody>
      </p:sp>
      <p:grpSp>
        <p:nvGrpSpPr>
          <p:cNvPr id="26" name="组合 4"/>
          <p:cNvGrpSpPr/>
          <p:nvPr/>
        </p:nvGrpSpPr>
        <p:grpSpPr>
          <a:xfrm>
            <a:off x="5957742" y="4017011"/>
            <a:ext cx="4104640" cy="2415540"/>
            <a:chOff x="2872784" y="1393692"/>
            <a:chExt cx="5047588" cy="2771252"/>
          </a:xfrm>
        </p:grpSpPr>
        <p:sp>
          <p:nvSpPr>
            <p:cNvPr id="27" name="思想气泡: 云 2"/>
            <p:cNvSpPr/>
            <p:nvPr/>
          </p:nvSpPr>
          <p:spPr>
            <a:xfrm>
              <a:off x="2879812" y="1393692"/>
              <a:ext cx="5040560" cy="2771252"/>
            </a:xfrm>
            <a:prstGeom prst="cloudCallout">
              <a:avLst>
                <a:gd name="adj1" fmla="val 39711"/>
                <a:gd name="adj2" fmla="val 61418"/>
              </a:avLst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Text Box 6"/>
            <p:cNvSpPr txBox="1"/>
            <p:nvPr/>
          </p:nvSpPr>
          <p:spPr>
            <a:xfrm>
              <a:off x="2872784" y="1872216"/>
              <a:ext cx="5047588" cy="157482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大象啊，你的耳朵怎么是耷拉着的呢？</a:t>
              </a:r>
            </a:p>
          </p:txBody>
        </p:sp>
      </p:grpSp>
      <p:pic>
        <p:nvPicPr>
          <p:cNvPr id="29" name="图片 24" descr="3f0afcf119e8b8f67c1cb9a3"/>
          <p:cNvPicPr>
            <a:picLocks noChangeAspect="1"/>
          </p:cNvPicPr>
          <p:nvPr/>
        </p:nvPicPr>
        <p:blipFill>
          <a:blip r:embed="rId4"/>
          <a:srcRect l="31383" t="55460" r="52910" b="27098"/>
          <a:stretch>
            <a:fillRect/>
          </a:stretch>
        </p:blipFill>
        <p:spPr>
          <a:xfrm>
            <a:off x="9935407" y="4776446"/>
            <a:ext cx="2290363" cy="20815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矩形 29"/>
          <p:cNvSpPr/>
          <p:nvPr/>
        </p:nvSpPr>
        <p:spPr>
          <a:xfrm>
            <a:off x="9603367" y="5123919"/>
            <a:ext cx="819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046014" y="256593"/>
            <a:ext cx="610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咦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039480" y="2815175"/>
            <a:ext cx="84441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b="1" dirty="0" smtClean="0">
                <a:latin typeface="KaiTi" charset="-122"/>
                <a:ea typeface="KaiTi" charset="-122"/>
                <a:cs typeface="KaiTi" charset="-122"/>
              </a:rPr>
              <a:t>默读</a:t>
            </a:r>
            <a:r>
              <a:rPr kumimoji="1" lang="en-US" altLang="zh-CN" sz="4000" b="1" dirty="0" smtClean="0">
                <a:latin typeface="KaiTi" charset="-122"/>
                <a:ea typeface="KaiTi" charset="-122"/>
                <a:cs typeface="KaiTi" charset="-122"/>
              </a:rPr>
              <a:t>1-7</a:t>
            </a:r>
            <a:r>
              <a:rPr kumimoji="1" lang="zh-CN" altLang="en-US" sz="4000" b="1" dirty="0" smtClean="0">
                <a:latin typeface="KaiTi" charset="-122"/>
                <a:ea typeface="KaiTi" charset="-122"/>
                <a:cs typeface="KaiTi" charset="-122"/>
              </a:rPr>
              <a:t>自然段，用“</a:t>
            </a:r>
            <a:r>
              <a:rPr kumimoji="1" lang="en-US" altLang="zh-CN" sz="4000" b="1" dirty="0" smtClean="0">
                <a:latin typeface="KaiTi" charset="-122"/>
                <a:ea typeface="KaiTi" charset="-122"/>
                <a:cs typeface="KaiTi" charset="-122"/>
              </a:rPr>
              <a:t>_______</a:t>
            </a:r>
            <a:r>
              <a:rPr kumimoji="1" lang="zh-CN" altLang="en-US" sz="4000" b="1" dirty="0" smtClean="0">
                <a:latin typeface="KaiTi" charset="-122"/>
                <a:ea typeface="KaiTi" charset="-122"/>
                <a:cs typeface="KaiTi" charset="-122"/>
              </a:rPr>
              <a:t>”画出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小兔、小羊</a:t>
            </a:r>
            <a:r>
              <a:rPr kumimoji="1" lang="zh-CN" altLang="en-US" sz="4000" b="1" dirty="0" smtClean="0">
                <a:latin typeface="KaiTi" charset="-122"/>
                <a:ea typeface="KaiTi" charset="-122"/>
                <a:cs typeface="KaiTi" charset="-122"/>
              </a:rPr>
              <a:t>说的话，用“     ”画出</a:t>
            </a:r>
            <a:r>
              <a:rPr kumimoji="1" lang="zh-CN" altLang="en-US" sz="40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大象</a:t>
            </a:r>
            <a:r>
              <a:rPr kumimoji="1" lang="zh-CN" altLang="en-US" sz="4000" b="1" dirty="0" smtClean="0">
                <a:latin typeface="KaiTi" charset="-122"/>
                <a:ea typeface="KaiTi" charset="-122"/>
                <a:cs typeface="KaiTi" charset="-122"/>
              </a:rPr>
              <a:t>说的话。</a:t>
            </a:r>
            <a:endParaRPr kumimoji="1" lang="zh-TW" altLang="en-US" sz="4000" b="1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197566" y="5136672"/>
            <a:ext cx="610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呢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  <p:pic>
        <p:nvPicPr>
          <p:cNvPr id="31" name="Picture 12" descr="C:\Users\Administrator.SKY-20160228KAG\Desktop\u=4204548932,1964485528&amp;fm=27&amp;gp=0.jpg"/>
          <p:cNvPicPr>
            <a:picLocks noChangeAspect="1"/>
          </p:cNvPicPr>
          <p:nvPr/>
        </p:nvPicPr>
        <p:blipFill>
          <a:blip r:embed="rId5"/>
          <a:srcRect l="15050" t="37346" r="13969" b="43657"/>
          <a:stretch>
            <a:fillRect/>
          </a:stretch>
        </p:blipFill>
        <p:spPr>
          <a:xfrm>
            <a:off x="8540823" y="3809436"/>
            <a:ext cx="1584325" cy="2159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86316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0" grpId="0"/>
      <p:bldP spid="33" grpId="0"/>
      <p:bldP spid="8" grpId="0"/>
      <p:bldP spid="8" grpId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7" descr="3f0afcf119e8b8f67c1cb9a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64677" t="38539" r="24716" b="47755"/>
          <a:stretch>
            <a:fillRect/>
          </a:stretch>
        </p:blipFill>
        <p:spPr>
          <a:xfrm>
            <a:off x="799643" y="3258353"/>
            <a:ext cx="1635589" cy="159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6" descr="3f0afcf119e8b8f67c1cb9a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64110" t="49954" r="16768" b="27098"/>
          <a:stretch>
            <a:fillRect/>
          </a:stretch>
        </p:blipFill>
        <p:spPr>
          <a:xfrm>
            <a:off x="799643" y="1956622"/>
            <a:ext cx="1496085" cy="1318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5" descr="3f0afcf119e8b8f67c1cb9a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rcRect l="46465" t="54079" r="35985" b="27258"/>
          <a:stretch>
            <a:fillRect/>
          </a:stretch>
        </p:blipFill>
        <p:spPr>
          <a:xfrm>
            <a:off x="799643" y="546708"/>
            <a:ext cx="1496085" cy="14099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382823" y="2330128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小马说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316610" y="971377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小鹿说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8919" y="3723976"/>
            <a:ext cx="834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小老鼠说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pic>
        <p:nvPicPr>
          <p:cNvPr id="10" name="Picture 14" descr="screentcu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271" y="4883651"/>
            <a:ext cx="1777173" cy="131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矩形 10"/>
          <p:cNvSpPr/>
          <p:nvPr/>
        </p:nvSpPr>
        <p:spPr>
          <a:xfrm>
            <a:off x="2316610" y="5117824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大象说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0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830572" y="2290489"/>
            <a:ext cx="107842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    </a:t>
            </a:r>
            <a:r>
              <a:rPr kumimoji="1" lang="zh-CN" altLang="en-US" sz="4400" b="1" dirty="0" smtClean="0">
                <a:latin typeface="KaiTi" charset="-122"/>
                <a:ea typeface="KaiTi" charset="-122"/>
                <a:cs typeface="KaiTi" charset="-122"/>
              </a:rPr>
              <a:t>四人小组合作，分别扮演小鹿、小马、小老鼠和大象，想象他们之间会说些什么？</a:t>
            </a:r>
            <a:endParaRPr kumimoji="1" lang="en-US" altLang="zh-CN" sz="4400" b="1" dirty="0" smtClean="0">
              <a:latin typeface="KaiTi" charset="-122"/>
              <a:ea typeface="KaiTi" charset="-122"/>
              <a:cs typeface="KaiTi" charset="-122"/>
            </a:endParaRPr>
          </a:p>
          <a:p>
            <a:r>
              <a:rPr kumimoji="1" lang="zh-CN" altLang="en-US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注意加上语气词，表达出疑问的语气。</a:t>
            </a:r>
            <a:endParaRPr kumimoji="1" lang="zh-TW" altLang="en-US" sz="4400" b="1" dirty="0">
              <a:solidFill>
                <a:srgbClr val="FF0000"/>
              </a:solidFill>
              <a:latin typeface="KaiTi" charset="-122"/>
              <a:ea typeface="KaiTi" charset="-122"/>
              <a:cs typeface="Ka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916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7" descr="3f0afcf119e8b8f67c1cb9a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64677" t="38539" r="24716" b="47755"/>
          <a:stretch>
            <a:fillRect/>
          </a:stretch>
        </p:blipFill>
        <p:spPr>
          <a:xfrm>
            <a:off x="799643" y="3258353"/>
            <a:ext cx="1635589" cy="159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6" descr="3f0afcf119e8b8f67c1cb9a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64110" t="49954" r="16768" b="27098"/>
          <a:stretch>
            <a:fillRect/>
          </a:stretch>
        </p:blipFill>
        <p:spPr>
          <a:xfrm>
            <a:off x="799643" y="1956622"/>
            <a:ext cx="1496085" cy="1318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5" descr="3f0afcf119e8b8f67c1cb9a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rcRect l="46465" t="54079" r="35985" b="27258"/>
          <a:stretch>
            <a:fillRect/>
          </a:stretch>
        </p:blipFill>
        <p:spPr>
          <a:xfrm>
            <a:off x="799643" y="546708"/>
            <a:ext cx="1496085" cy="14099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382823" y="2330128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小马说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7921" y="936280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小鹿说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8919" y="3723976"/>
            <a:ext cx="834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小老鼠说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pic>
        <p:nvPicPr>
          <p:cNvPr id="10" name="Picture 14" descr="screentcu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271" y="4883651"/>
            <a:ext cx="1777173" cy="131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矩形 10"/>
          <p:cNvSpPr/>
          <p:nvPr/>
        </p:nvSpPr>
        <p:spPr>
          <a:xfrm>
            <a:off x="2316610" y="5117824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大象说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2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791662" y="1590097"/>
            <a:ext cx="1078425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400" b="1" dirty="0" smtClean="0">
                <a:latin typeface="KaiTi" charset="-122"/>
                <a:ea typeface="KaiTi" charset="-122"/>
                <a:cs typeface="KaiTi" charset="-122"/>
              </a:rPr>
              <a:t>评价提示：</a:t>
            </a:r>
            <a:endParaRPr kumimoji="1" lang="en-US" altLang="zh-CN" sz="4400" b="1" dirty="0" smtClean="0">
              <a:latin typeface="KaiTi" charset="-122"/>
              <a:ea typeface="KaiTi" charset="-122"/>
              <a:cs typeface="KaiTi" charset="-122"/>
            </a:endParaRPr>
          </a:p>
          <a:p>
            <a:endParaRPr kumimoji="1" lang="en-US" altLang="zh-CN" sz="4400" b="1" dirty="0" smtClean="0">
              <a:latin typeface="KaiTi" charset="-122"/>
              <a:ea typeface="KaiTi" charset="-122"/>
              <a:cs typeface="KaiTi" charset="-122"/>
            </a:endParaRPr>
          </a:p>
          <a:p>
            <a:r>
              <a:rPr kumimoji="1" lang="en-US" altLang="zh-CN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1.</a:t>
            </a:r>
            <a:r>
              <a:rPr kumimoji="1" lang="zh-CN" altLang="en-US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是否加上语气词？</a:t>
            </a:r>
            <a:endParaRPr kumimoji="1" lang="en-US" altLang="zh-CN" sz="4400" b="1" dirty="0" smtClean="0">
              <a:solidFill>
                <a:srgbClr val="FF0000"/>
              </a:solidFill>
              <a:latin typeface="KaiTi" charset="-122"/>
              <a:ea typeface="KaiTi" charset="-122"/>
              <a:cs typeface="KaiTi" charset="-122"/>
            </a:endParaRPr>
          </a:p>
          <a:p>
            <a:r>
              <a:rPr kumimoji="1" lang="en-US" altLang="zh-CN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2.</a:t>
            </a:r>
            <a:r>
              <a:rPr kumimoji="1" lang="zh-CN" altLang="en-US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是否表达出了疑问的语气？</a:t>
            </a:r>
            <a:endParaRPr kumimoji="1" lang="en-US" altLang="zh-CN" sz="4400" b="1" dirty="0" smtClean="0">
              <a:solidFill>
                <a:srgbClr val="FF0000"/>
              </a:solidFill>
              <a:latin typeface="KaiTi" charset="-122"/>
              <a:ea typeface="KaiTi" charset="-122"/>
              <a:cs typeface="KaiTi" charset="-122"/>
            </a:endParaRPr>
          </a:p>
          <a:p>
            <a:r>
              <a:rPr kumimoji="1" lang="en-US" altLang="zh-CN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3.</a:t>
            </a:r>
            <a:r>
              <a:rPr kumimoji="1" lang="zh-CN" altLang="en-US" sz="4400" b="1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优点和建议</a:t>
            </a:r>
            <a:endParaRPr kumimoji="1" lang="zh-TW" altLang="en-US" sz="4400" b="1" dirty="0">
              <a:solidFill>
                <a:srgbClr val="FF0000"/>
              </a:solidFill>
              <a:latin typeface="KaiTi" charset="-122"/>
              <a:ea typeface="KaiTi" charset="-122"/>
              <a:cs typeface="Ka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181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7" descr="3f0afcf119e8b8f67c1cb9a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l="64677" t="38539" r="24716" b="47755"/>
          <a:stretch>
            <a:fillRect/>
          </a:stretch>
        </p:blipFill>
        <p:spPr>
          <a:xfrm>
            <a:off x="799643" y="3258353"/>
            <a:ext cx="1635589" cy="1599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6" descr="3f0afcf119e8b8f67c1cb9a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64110" t="49954" r="16768" b="27098"/>
          <a:stretch>
            <a:fillRect/>
          </a:stretch>
        </p:blipFill>
        <p:spPr>
          <a:xfrm>
            <a:off x="799643" y="1956622"/>
            <a:ext cx="1496085" cy="131836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5" descr="3f0afcf119e8b8f67c1cb9a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/>
          <a:srcRect l="46465" t="54079" r="35985" b="27258"/>
          <a:stretch>
            <a:fillRect/>
          </a:stretch>
        </p:blipFill>
        <p:spPr>
          <a:xfrm>
            <a:off x="799643" y="546708"/>
            <a:ext cx="1496085" cy="14099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2382823" y="2330128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小马说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7921" y="936280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小鹿说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48919" y="3723976"/>
            <a:ext cx="83423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小老鼠说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pic>
        <p:nvPicPr>
          <p:cNvPr id="10" name="Picture 14" descr="screentcu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4271" y="4883651"/>
            <a:ext cx="1777173" cy="131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矩形 10"/>
          <p:cNvSpPr/>
          <p:nvPr/>
        </p:nvSpPr>
        <p:spPr>
          <a:xfrm>
            <a:off x="2316610" y="5117824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大象说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en-US" altLang="zh-CN" sz="4000" kern="100" dirty="0" smtClean="0">
                <a:latin typeface="Calibri" charset="0"/>
                <a:ea typeface="KaiTi" charset="-122"/>
                <a:cs typeface="宋体" charset="-122"/>
              </a:rPr>
              <a:t>___________________</a:t>
            </a:r>
            <a:r>
              <a:rPr lang="en-US" altLang="zh-CN" sz="4000" b="1" kern="100" dirty="0" smtClean="0">
                <a:solidFill>
                  <a:srgbClr val="FF0000"/>
                </a:solidFill>
                <a:latin typeface="SimSun" charset="-122"/>
                <a:ea typeface="SimSun" charset="-122"/>
                <a:cs typeface="SimSun" charset="-122"/>
              </a:rPr>
              <a:t>?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83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"/>
          <p:cNvSpPr>
            <a:spLocks noChangeArrowheads="1"/>
          </p:cNvSpPr>
          <p:nvPr/>
        </p:nvSpPr>
        <p:spPr bwMode="auto">
          <a:xfrm>
            <a:off x="769836" y="2183505"/>
            <a:ext cx="10903355" cy="1938992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79646"/>
            </a:solidFill>
            <a:miter lim="800000"/>
          </a:ln>
        </p:spPr>
        <p:txBody>
          <a:bodyPr wrap="square">
            <a:spAutoFit/>
          </a:bodyPr>
          <a:lstStyle/>
          <a:p>
            <a:pPr lvl="0" eaLnBrk="0" hangingPunct="0">
              <a:lnSpc>
                <a:spcPct val="150000"/>
              </a:lnSpc>
              <a:defRPr/>
            </a:pPr>
            <a:r>
              <a:rPr lang="zh-CN" alt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 默读课文</a:t>
            </a:r>
            <a:r>
              <a:rPr lang="en-US" altLang="zh-CN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7-13</a:t>
            </a:r>
            <a:r>
              <a:rPr lang="zh-CN" alt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自然段，用“     ”画出大象说的话，想一想：大象的想法有什么变化？</a:t>
            </a:r>
            <a:endParaRPr lang="en-US" altLang="zh-CN" sz="4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10464" y="622219"/>
            <a:ext cx="2571750" cy="714375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610464" y="567153"/>
            <a:ext cx="3005951" cy="76944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400" b="1" dirty="0" smtClean="0">
                <a:solidFill>
                  <a:srgbClr val="FF0000"/>
                </a:solidFill>
                <a:latin typeface="STKaiti" charset="-122"/>
                <a:ea typeface="STKaiti" charset="-122"/>
                <a:cs typeface="STKaiti" charset="-122"/>
              </a:rPr>
              <a:t>自读要求：</a:t>
            </a:r>
            <a:endParaRPr lang="zh-CN" altLang="en-US" sz="4400" b="1" dirty="0">
              <a:solidFill>
                <a:srgbClr val="FF0000"/>
              </a:solidFill>
              <a:latin typeface="STKaiti" charset="-122"/>
              <a:ea typeface="STKaiti" charset="-122"/>
              <a:cs typeface="STKaiti" charset="-122"/>
            </a:endParaRPr>
          </a:p>
        </p:txBody>
      </p:sp>
      <p:pic>
        <p:nvPicPr>
          <p:cNvPr id="5" name="Picture 12" descr="C:\Users\Administrator.SKY-20160228KAG\Desktop\u=4204548932,1964485528&amp;fm=27&amp;gp=0.jpg"/>
          <p:cNvPicPr>
            <a:picLocks noChangeAspect="1"/>
          </p:cNvPicPr>
          <p:nvPr/>
        </p:nvPicPr>
        <p:blipFill>
          <a:blip r:embed="rId3"/>
          <a:srcRect l="15050" t="37346" r="13969" b="43657"/>
          <a:stretch>
            <a:fillRect/>
          </a:stretch>
        </p:blipFill>
        <p:spPr>
          <a:xfrm>
            <a:off x="7840939" y="2738263"/>
            <a:ext cx="1584325" cy="21590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01638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60529" y="2827917"/>
            <a:ext cx="119314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    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zh-CN" altLang="zh-TW" sz="4000" kern="100" dirty="0">
                <a:latin typeface="Calibri" charset="0"/>
                <a:ea typeface="KaiTi" charset="-122"/>
                <a:cs typeface="宋体" charset="-122"/>
              </a:rPr>
              <a:t>他们都这样说，是不是我的耳朵真的有毛病啦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？</a:t>
            </a:r>
            <a:endParaRPr lang="en-US" altLang="zh-CN" sz="4000" kern="100" dirty="0" smtClean="0">
              <a:latin typeface="Calibri" charset="0"/>
              <a:ea typeface="KaiTi" charset="-122"/>
              <a:cs typeface="宋体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4000" kern="100" dirty="0">
                <a:latin typeface="Calibri" charset="0"/>
                <a:ea typeface="KaiTi" charset="-122"/>
                <a:cs typeface="宋体" charset="-122"/>
              </a:rPr>
              <a:t>我得让我的耳朵竖起来。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188300" y="733877"/>
            <a:ext cx="3425513" cy="892552"/>
            <a:chOff x="5888710" y="1560400"/>
            <a:chExt cx="4147531" cy="9713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6614757" y="1631573"/>
              <a:ext cx="3421484" cy="760465"/>
            </a:xfrm>
            <a:prstGeom prst="wedgeRoundRectCallout">
              <a:avLst>
                <a:gd name="adj1" fmla="val 23711"/>
                <a:gd name="adj2" fmla="val -50143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endParaRPr>
            </a:p>
          </p:txBody>
        </p:sp>
        <p:sp>
          <p:nvSpPr>
            <p:cNvPr id="14" name="Text Box 6"/>
            <p:cNvSpPr txBox="1"/>
            <p:nvPr/>
          </p:nvSpPr>
          <p:spPr>
            <a:xfrm>
              <a:off x="5888710" y="1560400"/>
              <a:ext cx="4147531" cy="9713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  <a:buFont typeface="Arial" panose="020B0604020202020204" pitchFamily="34" charset="0"/>
              </a:pPr>
              <a:r>
                <a:rPr lang="zh-CN" altLang="en-US" sz="4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体会变化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260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0529" y="3139201"/>
            <a:ext cx="119314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    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zh-CN" altLang="zh-TW" sz="4000" kern="100" dirty="0">
                <a:latin typeface="Calibri" charset="0"/>
                <a:ea typeface="KaiTi" charset="-122"/>
                <a:cs typeface="宋体" charset="-122"/>
              </a:rPr>
              <a:t>他们都这样说，是不是我的耳朵真的有毛病啦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？</a:t>
            </a:r>
            <a:endParaRPr lang="en-US" altLang="zh-CN" sz="4000" kern="100" dirty="0" smtClean="0">
              <a:latin typeface="Calibri" charset="0"/>
              <a:ea typeface="KaiTi" charset="-122"/>
              <a:cs typeface="宋体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4000" kern="100" dirty="0">
                <a:latin typeface="Calibri" charset="0"/>
                <a:ea typeface="KaiTi" charset="-122"/>
                <a:cs typeface="宋体" charset="-122"/>
              </a:rPr>
              <a:t>我得让我的耳朵竖起来。</a:t>
            </a:r>
            <a:r>
              <a:rPr lang="zh-CN" altLang="zh-TW" sz="4000" kern="100" dirty="0" smtClean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4630" y="1725495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大象也不安起来，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93877" y="1725495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他自言自语地说：</a:t>
            </a:r>
            <a:endParaRPr lang="zh-TW" altLang="zh-TW" sz="40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694057" y="171620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不安</a:t>
            </a:r>
            <a:endParaRPr kumimoji="1" lang="zh-TW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21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381" y="1245411"/>
            <a:ext cx="4445000" cy="4445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084119" y="2359915"/>
            <a:ext cx="3724096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竹竿</a:t>
            </a:r>
            <a:endParaRPr lang="zh-TW" altLang="en-US" sz="13800" dirty="0"/>
          </a:p>
        </p:txBody>
      </p:sp>
    </p:spTree>
    <p:extLst>
      <p:ext uri="{BB962C8B-B14F-4D97-AF65-F5344CB8AC3E}">
        <p14:creationId xmlns:p14="http://schemas.microsoft.com/office/powerpoint/2010/main" val="19845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2"/>
          <p:cNvSpPr>
            <a:spLocks noChangeArrowheads="1"/>
          </p:cNvSpPr>
          <p:nvPr/>
        </p:nvSpPr>
        <p:spPr bwMode="auto">
          <a:xfrm>
            <a:off x="886568" y="2164049"/>
            <a:ext cx="10650436" cy="1938992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79646"/>
            </a:solidFill>
            <a:miter lim="800000"/>
          </a:ln>
        </p:spPr>
        <p:txBody>
          <a:bodyPr wrap="square">
            <a:spAutoFit/>
          </a:bodyPr>
          <a:lstStyle/>
          <a:p>
            <a:pPr lvl="0" eaLnBrk="0" hangingPunct="0">
              <a:lnSpc>
                <a:spcPct val="150000"/>
              </a:lnSpc>
              <a:defRPr/>
            </a:pPr>
            <a:r>
              <a:rPr lang="zh-CN" altLang="en-US" sz="4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   读准字音，读通句子</a:t>
            </a:r>
            <a:r>
              <a:rPr lang="zh-CN" alt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遇到不会的字借助拼音多读一读。</a:t>
            </a:r>
            <a:endParaRPr lang="en-US" altLang="zh-CN" sz="4000" b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610464" y="622219"/>
            <a:ext cx="2571750" cy="714375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9" name="Rectangle 5"/>
          <p:cNvSpPr/>
          <p:nvPr/>
        </p:nvSpPr>
        <p:spPr>
          <a:xfrm>
            <a:off x="610464" y="563854"/>
            <a:ext cx="3005951" cy="769441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zh-CN" altLang="en-US" sz="4400" b="1" dirty="0" smtClean="0">
                <a:solidFill>
                  <a:srgbClr val="FF0000"/>
                </a:solidFill>
                <a:latin typeface="STKaiti" charset="-122"/>
                <a:ea typeface="STKaiti" charset="-122"/>
                <a:cs typeface="STKaiti" charset="-122"/>
              </a:rPr>
              <a:t>自读要求：</a:t>
            </a:r>
            <a:endParaRPr lang="zh-CN" altLang="en-US" sz="4400" b="1" dirty="0">
              <a:solidFill>
                <a:srgbClr val="FF0000"/>
              </a:solidFill>
              <a:latin typeface="STKaiti" charset="-122"/>
              <a:ea typeface="STKaiti" charset="-122"/>
              <a:cs typeface="STKaiti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832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7" descr="3f0afcf119e8b8f67c1cb9a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/>
          <a:srcRect l="64677" t="38539" r="24716" b="47755"/>
          <a:stretch>
            <a:fillRect/>
          </a:stretch>
        </p:blipFill>
        <p:spPr>
          <a:xfrm>
            <a:off x="9226093" y="2096259"/>
            <a:ext cx="2019081" cy="197426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" descr="3f0afcf119e8b8f67c1cb9a3"/>
          <p:cNvPicPr>
            <a:picLocks noChangeAspect="1"/>
          </p:cNvPicPr>
          <p:nvPr/>
        </p:nvPicPr>
        <p:blipFill>
          <a:blip r:embed="rId6"/>
          <a:srcRect l="17206" t="60300" r="69749" b="27150"/>
          <a:stretch>
            <a:fillRect/>
          </a:stretch>
        </p:blipFill>
        <p:spPr>
          <a:xfrm>
            <a:off x="5357344" y="1020389"/>
            <a:ext cx="1863353" cy="17831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24" descr="3f0afcf119e8b8f67c1cb9a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l="31383" t="55460" r="52910" b="27098"/>
          <a:stretch>
            <a:fillRect/>
          </a:stretch>
        </p:blipFill>
        <p:spPr>
          <a:xfrm>
            <a:off x="7263674" y="1020389"/>
            <a:ext cx="1962419" cy="178313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26" descr="3f0afcf119e8b8f67c1cb9a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/>
          <a:srcRect l="64110" t="49954" r="16768" b="27098"/>
          <a:stretch>
            <a:fillRect/>
          </a:stretch>
        </p:blipFill>
        <p:spPr>
          <a:xfrm>
            <a:off x="7263674" y="2803525"/>
            <a:ext cx="2028944" cy="17879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25" descr="3f0afcf119e8b8f67c1cb9a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/>
          <a:srcRect l="46465" t="54079" r="35985" b="27258"/>
          <a:stretch>
            <a:fillRect/>
          </a:stretch>
        </p:blipFill>
        <p:spPr>
          <a:xfrm>
            <a:off x="5357343" y="2803525"/>
            <a:ext cx="1897205" cy="17879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1" descr="NATX8WHMS@9)NA}(]$XVNI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7047" y="1293992"/>
            <a:ext cx="4237546" cy="396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056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9232" y="3017425"/>
            <a:ext cx="119827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“我还是让耳朵耷拉着吧。人家是人家，我是我。”</a:t>
            </a:r>
            <a:endParaRPr lang="zh-TW" altLang="zh-TW" sz="4000" kern="100" dirty="0">
              <a:solidFill>
                <a:srgbClr val="FF0000"/>
              </a:solidFill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-427198" y="652570"/>
            <a:ext cx="4104253" cy="962221"/>
            <a:chOff x="-862286" y="-806663"/>
            <a:chExt cx="4742336" cy="826509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77770" y="-740619"/>
              <a:ext cx="3421484" cy="760465"/>
            </a:xfrm>
            <a:prstGeom prst="wedgeRoundRectCallout">
              <a:avLst>
                <a:gd name="adj1" fmla="val 23711"/>
                <a:gd name="adj2" fmla="val -50143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endParaRPr>
            </a:p>
          </p:txBody>
        </p:sp>
        <p:sp>
          <p:nvSpPr>
            <p:cNvPr id="6" name="Text Box 6"/>
            <p:cNvSpPr txBox="1"/>
            <p:nvPr/>
          </p:nvSpPr>
          <p:spPr>
            <a:xfrm>
              <a:off x="-862286" y="-806663"/>
              <a:ext cx="4742336" cy="7790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  <a:buFont typeface="Arial" panose="020B0604020202020204" pitchFamily="34" charset="0"/>
              </a:pPr>
              <a:r>
                <a:rPr lang="zh-CN" altLang="en-US" sz="4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体会变化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10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NATX8WHMS@9)NA}(]$XVNI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047" y="1293992"/>
            <a:ext cx="4237546" cy="3967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4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2405" y="1685398"/>
            <a:ext cx="4256735" cy="3161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81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199265" y="2231721"/>
            <a:ext cx="9460230" cy="2365375"/>
          </a:xfrm>
          <a:prstGeom prst="wedgeRoundRectCallout">
            <a:avLst>
              <a:gd name="adj1" fmla="val 23711"/>
              <a:gd name="adj2" fmla="val -501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Times New Roman" panose="02020603050405020304" pitchFamily="18" charset="0"/>
              <a:ea typeface="隶书" panose="02010509060101010101" pitchFamily="49" charset="-122"/>
              <a:cs typeface="+mn-cs"/>
            </a:endParaRPr>
          </a:p>
        </p:txBody>
      </p:sp>
      <p:sp>
        <p:nvSpPr>
          <p:cNvPr id="10" name="Text Box 6"/>
          <p:cNvSpPr txBox="1"/>
          <p:nvPr/>
        </p:nvSpPr>
        <p:spPr>
          <a:xfrm>
            <a:off x="1342457" y="2231721"/>
            <a:ext cx="9173845" cy="24917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</a:pP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  可是，大象的耳朵眼儿里，经常有小虫子飞进去，还在里面跳舞，吵得他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又头痛，又心烦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09232" y="2647774"/>
            <a:ext cx="119827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4000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“</a:t>
            </a:r>
            <a:r>
              <a:rPr lang="zh-CN" altLang="en-US" sz="4000" kern="100" dirty="0" smtClean="0">
                <a:latin typeface="Calibri" charset="0"/>
                <a:ea typeface="KaiTi" charset="-122"/>
                <a:cs typeface="宋体" charset="-122"/>
              </a:rPr>
              <a:t>我还是让耳朵耷拉着吧。</a:t>
            </a:r>
            <a:r>
              <a:rPr lang="zh-CN" altLang="en-US" sz="4000" kern="100" dirty="0" smtClean="0">
                <a:solidFill>
                  <a:srgbClr val="FF0000"/>
                </a:solidFill>
                <a:latin typeface="Calibri" charset="0"/>
                <a:ea typeface="KaiTi" charset="-122"/>
                <a:cs typeface="宋体" charset="-122"/>
              </a:rPr>
              <a:t>人家是人家，我是我。”</a:t>
            </a:r>
            <a:endParaRPr lang="zh-TW" altLang="zh-TW" sz="4000" kern="100" dirty="0">
              <a:solidFill>
                <a:srgbClr val="FF0000"/>
              </a:solidFill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grpSp>
        <p:nvGrpSpPr>
          <p:cNvPr id="4" name="群組 3"/>
          <p:cNvGrpSpPr/>
          <p:nvPr/>
        </p:nvGrpSpPr>
        <p:grpSpPr>
          <a:xfrm>
            <a:off x="-427198" y="652570"/>
            <a:ext cx="4104253" cy="962221"/>
            <a:chOff x="-862286" y="-806663"/>
            <a:chExt cx="4742336" cy="826509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77770" y="-740619"/>
              <a:ext cx="3421484" cy="760465"/>
            </a:xfrm>
            <a:prstGeom prst="wedgeRoundRectCallout">
              <a:avLst>
                <a:gd name="adj1" fmla="val 23711"/>
                <a:gd name="adj2" fmla="val -50143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endParaRPr>
            </a:p>
          </p:txBody>
        </p:sp>
        <p:sp>
          <p:nvSpPr>
            <p:cNvPr id="6" name="Text Box 6"/>
            <p:cNvSpPr txBox="1"/>
            <p:nvPr/>
          </p:nvSpPr>
          <p:spPr>
            <a:xfrm>
              <a:off x="-862286" y="-806663"/>
              <a:ext cx="4742336" cy="7790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  <a:buFont typeface="Arial" panose="020B0604020202020204" pitchFamily="34" charset="0"/>
              </a:pPr>
              <a:r>
                <a:rPr lang="zh-CN" altLang="en-US" sz="4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体会变化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7" name="Picture 14" descr="screentc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7055" y="3787403"/>
            <a:ext cx="3786214" cy="2486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596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9960" y="2419905"/>
            <a:ext cx="103178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TW" sz="3600" kern="100" dirty="0">
                <a:latin typeface="Calibri" charset="0"/>
                <a:ea typeface="KaiTi" charset="-122"/>
                <a:cs typeface="宋体" charset="-122"/>
              </a:rPr>
              <a:t>“他们都这样说，是不是我的耳朵真的有毛病啦？</a:t>
            </a:r>
            <a:endParaRPr lang="en-US" altLang="zh-CN" sz="3600" kern="100" dirty="0">
              <a:latin typeface="Calibri" charset="0"/>
              <a:ea typeface="KaiTi" charset="-122"/>
              <a:cs typeface="宋体" charset="-122"/>
            </a:endParaRPr>
          </a:p>
          <a:p>
            <a:pPr algn="just">
              <a:spcAft>
                <a:spcPts val="0"/>
              </a:spcAft>
            </a:pPr>
            <a:r>
              <a:rPr lang="zh-CN" altLang="en-US" sz="3600" kern="100" dirty="0">
                <a:latin typeface="Calibri" charset="0"/>
                <a:ea typeface="KaiTi" charset="-122"/>
                <a:cs typeface="宋体" charset="-122"/>
              </a:rPr>
              <a:t>我得让我的耳朵竖起来。</a:t>
            </a:r>
            <a:r>
              <a:rPr lang="zh-CN" altLang="zh-TW" sz="3600" kern="100" dirty="0">
                <a:latin typeface="Calibri" charset="0"/>
                <a:ea typeface="KaiTi" charset="-122"/>
                <a:cs typeface="宋体" charset="-122"/>
              </a:rPr>
              <a:t>”</a:t>
            </a:r>
            <a:endParaRPr lang="zh-TW" altLang="en-US" sz="3600" dirty="0"/>
          </a:p>
        </p:txBody>
      </p:sp>
      <p:sp>
        <p:nvSpPr>
          <p:cNvPr id="3" name="矩形 2"/>
          <p:cNvSpPr/>
          <p:nvPr/>
        </p:nvSpPr>
        <p:spPr>
          <a:xfrm>
            <a:off x="645883" y="4249627"/>
            <a:ext cx="108029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600" kern="100" dirty="0" smtClean="0">
                <a:latin typeface="Calibri" charset="0"/>
                <a:ea typeface="KaiTi" charset="-122"/>
                <a:cs typeface="宋体" charset="-122"/>
              </a:rPr>
              <a:t>“我还是让耳朵耷拉着吧。人家是人家，我是我。”</a:t>
            </a:r>
            <a:endParaRPr lang="zh-TW" altLang="zh-TW" sz="36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45883" y="1215684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sz="3600" kern="100" dirty="0" smtClean="0">
                <a:latin typeface="Calibri" charset="0"/>
                <a:ea typeface="KaiTi" charset="-122"/>
                <a:cs typeface="宋体" charset="-122"/>
              </a:rPr>
              <a:t>“我生来就是这样啊。”</a:t>
            </a:r>
            <a:endParaRPr lang="zh-TW" altLang="zh-TW" sz="3600" kern="100" dirty="0">
              <a:effectLst/>
              <a:latin typeface="Calibri" charset="0"/>
              <a:ea typeface="宋体" charset="-122"/>
              <a:cs typeface="Times New Roman" charset="0"/>
            </a:endParaRPr>
          </a:p>
        </p:txBody>
      </p:sp>
      <p:grpSp>
        <p:nvGrpSpPr>
          <p:cNvPr id="7" name="群組 6"/>
          <p:cNvGrpSpPr/>
          <p:nvPr/>
        </p:nvGrpSpPr>
        <p:grpSpPr>
          <a:xfrm>
            <a:off x="8463883" y="397145"/>
            <a:ext cx="4104253" cy="906982"/>
            <a:chOff x="9231241" y="-1026062"/>
            <a:chExt cx="4742336" cy="779061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9699215" y="-1007466"/>
              <a:ext cx="3421484" cy="760465"/>
            </a:xfrm>
            <a:prstGeom prst="wedgeRoundRectCallout">
              <a:avLst>
                <a:gd name="adj1" fmla="val 23711"/>
                <a:gd name="adj2" fmla="val -50143"/>
                <a:gd name="adj3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ea typeface="隶书" panose="02010509060101010101" pitchFamily="49" charset="-122"/>
                <a:cs typeface="+mn-cs"/>
              </a:endParaRPr>
            </a:p>
          </p:txBody>
        </p:sp>
        <p:sp>
          <p:nvSpPr>
            <p:cNvPr id="9" name="Text Box 6"/>
            <p:cNvSpPr txBox="1"/>
            <p:nvPr/>
          </p:nvSpPr>
          <p:spPr>
            <a:xfrm>
              <a:off x="9231241" y="-1026062"/>
              <a:ext cx="4742336" cy="77905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30000"/>
                </a:lnSpc>
                <a:spcBef>
                  <a:spcPts val="1200"/>
                </a:spcBef>
                <a:buFont typeface="Arial" panose="020B0604020202020204" pitchFamily="34" charset="0"/>
              </a:pPr>
              <a:r>
                <a:rPr lang="zh-CN" altLang="en-US" sz="40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40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体会变化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819481" y="2272087"/>
            <a:ext cx="9649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KaiTi" charset="-122"/>
                <a:ea typeface="KaiTi" charset="-122"/>
                <a:cs typeface="KaiTi" charset="-122"/>
              </a:rPr>
              <a:t>小兔子说：“</a:t>
            </a:r>
            <a:r>
              <a:rPr kumimoji="1" lang="en-US" altLang="zh-CN" sz="4000" dirty="0" smtClean="0">
                <a:latin typeface="KaiTi" charset="-122"/>
                <a:ea typeface="KaiTi" charset="-122"/>
                <a:cs typeface="KaiTi" charset="-122"/>
              </a:rPr>
              <a:t>______________”</a:t>
            </a:r>
            <a:endParaRPr kumimoji="1" lang="zh-TW" altLang="en-US" sz="4000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17119" y="3189318"/>
            <a:ext cx="9649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KaiTi" charset="-122"/>
                <a:ea typeface="KaiTi" charset="-122"/>
                <a:cs typeface="KaiTi" charset="-122"/>
              </a:rPr>
              <a:t>    大象说：“</a:t>
            </a:r>
            <a:r>
              <a:rPr kumimoji="1" lang="en-US" altLang="zh-CN" sz="4000" dirty="0" smtClean="0">
                <a:latin typeface="KaiTi" charset="-122"/>
                <a:ea typeface="KaiTi" charset="-122"/>
                <a:cs typeface="KaiTi" charset="-122"/>
              </a:rPr>
              <a:t>______________”</a:t>
            </a:r>
            <a:endParaRPr kumimoji="1" lang="zh-TW" altLang="en-US" sz="4000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7119" y="4125061"/>
            <a:ext cx="9649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KaiTi" charset="-122"/>
                <a:ea typeface="KaiTi" charset="-122"/>
                <a:cs typeface="KaiTi" charset="-122"/>
              </a:rPr>
              <a:t>    再往前走，又遇到了小羊，小鹿</a:t>
            </a:r>
            <a:r>
              <a:rPr kumimoji="1" lang="is-IS" altLang="zh-CN" sz="4000" dirty="0" smtClean="0">
                <a:latin typeface="KaiTi" charset="-122"/>
                <a:ea typeface="KaiTi" charset="-122"/>
                <a:cs typeface="KaiTi" charset="-122"/>
              </a:rPr>
              <a:t>……</a:t>
            </a:r>
            <a:endParaRPr kumimoji="1" lang="zh-TW" altLang="en-US" sz="4000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817119" y="5023780"/>
            <a:ext cx="110117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4000" dirty="0" smtClean="0">
                <a:latin typeface="KaiTi" charset="-122"/>
                <a:ea typeface="KaiTi" charset="-122"/>
                <a:cs typeface="KaiTi" charset="-122"/>
              </a:rPr>
              <a:t>    大象也说：“</a:t>
            </a:r>
            <a:r>
              <a:rPr kumimoji="1" lang="en-US" altLang="zh-CN" sz="4000" dirty="0" smtClean="0">
                <a:latin typeface="KaiTi" charset="-122"/>
                <a:ea typeface="KaiTi" charset="-122"/>
                <a:cs typeface="KaiTi" charset="-122"/>
              </a:rPr>
              <a:t>______________”</a:t>
            </a:r>
            <a:endParaRPr kumimoji="1" lang="zh-TW" altLang="en-US" sz="4000" dirty="0">
              <a:latin typeface="KaiTi" charset="-122"/>
              <a:ea typeface="KaiTi" charset="-122"/>
              <a:cs typeface="KaiTi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8997" y="484974"/>
            <a:ext cx="114879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0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    过</a:t>
            </a:r>
            <a:r>
              <a:rPr kumimoji="1" lang="zh-CN" altLang="en-US" sz="4000" dirty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了几天，大象又遇到了</a:t>
            </a:r>
            <a:r>
              <a:rPr kumimoji="1" lang="zh-CN" altLang="en-US" sz="40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小兔子</a:t>
            </a:r>
            <a:r>
              <a:rPr kumimoji="1" lang="zh-CN" altLang="en-US" sz="4000" dirty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、</a:t>
            </a:r>
            <a:r>
              <a:rPr kumimoji="1" lang="zh-CN" altLang="en-US" sz="40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小羊、小鹿</a:t>
            </a:r>
            <a:r>
              <a:rPr kumimoji="1" lang="is-IS" altLang="zh-CN" sz="40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……</a:t>
            </a:r>
            <a:r>
              <a:rPr kumimoji="1" lang="zh-CN" altLang="en-US" sz="4000" dirty="0" smtClean="0">
                <a:solidFill>
                  <a:srgbClr val="FF0000"/>
                </a:solidFill>
                <a:latin typeface="KaiTi" charset="-122"/>
                <a:ea typeface="KaiTi" charset="-122"/>
                <a:cs typeface="KaiTi" charset="-122"/>
              </a:rPr>
              <a:t>他们又会有怎样的对话呢？（注意加上语气词，表达疑问的语气哦）</a:t>
            </a:r>
            <a:endParaRPr lang="zh-TW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8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2473674" y="1564987"/>
            <a:ext cx="6781889" cy="3062441"/>
            <a:chOff x="635640" y="1956262"/>
            <a:chExt cx="5384753" cy="2055682"/>
          </a:xfrm>
        </p:grpSpPr>
        <p:sp>
          <p:nvSpPr>
            <p:cNvPr id="3" name="思想气泡: 云 17"/>
            <p:cNvSpPr/>
            <p:nvPr/>
          </p:nvSpPr>
          <p:spPr>
            <a:xfrm>
              <a:off x="635640" y="1956262"/>
              <a:ext cx="5064463" cy="2055682"/>
            </a:xfrm>
            <a:prstGeom prst="cloudCallout">
              <a:avLst>
                <a:gd name="adj1" fmla="val -29995"/>
                <a:gd name="adj2" fmla="val 63024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Text Box 6"/>
            <p:cNvSpPr txBox="1"/>
            <p:nvPr/>
          </p:nvSpPr>
          <p:spPr>
            <a:xfrm>
              <a:off x="1028606" y="2539637"/>
              <a:ext cx="4991787" cy="5690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>
                <a:lnSpc>
                  <a:spcPct val="130000"/>
                </a:lnSpc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人家</a:t>
              </a:r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是人家，我是我。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610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742078"/>
              </p:ext>
            </p:extLst>
          </p:nvPr>
        </p:nvGraphicFramePr>
        <p:xfrm>
          <a:off x="703422" y="505744"/>
          <a:ext cx="3454400" cy="3469164"/>
        </p:xfrm>
        <a:graphic>
          <a:graphicData uri="http://schemas.openxmlformats.org/drawingml/2006/table">
            <a:tbl>
              <a:tblPr/>
              <a:tblGrid>
                <a:gridCol w="1712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18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73370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54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Freeform 30"/>
          <p:cNvSpPr/>
          <p:nvPr/>
        </p:nvSpPr>
        <p:spPr>
          <a:xfrm>
            <a:off x="1399457" y="1193399"/>
            <a:ext cx="357717" cy="38734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23" h="458">
                <a:moveTo>
                  <a:pt x="406" y="373"/>
                </a:moveTo>
                <a:lnTo>
                  <a:pt x="389" y="407"/>
                </a:lnTo>
                <a:lnTo>
                  <a:pt x="372" y="441"/>
                </a:lnTo>
                <a:lnTo>
                  <a:pt x="355" y="458"/>
                </a:lnTo>
                <a:lnTo>
                  <a:pt x="338" y="458"/>
                </a:lnTo>
                <a:lnTo>
                  <a:pt x="304" y="424"/>
                </a:lnTo>
                <a:lnTo>
                  <a:pt x="254" y="390"/>
                </a:lnTo>
                <a:lnTo>
                  <a:pt x="203" y="322"/>
                </a:lnTo>
                <a:lnTo>
                  <a:pt x="135" y="254"/>
                </a:lnTo>
                <a:lnTo>
                  <a:pt x="101" y="186"/>
                </a:lnTo>
                <a:lnTo>
                  <a:pt x="67" y="135"/>
                </a:lnTo>
                <a:lnTo>
                  <a:pt x="33" y="84"/>
                </a:lnTo>
                <a:lnTo>
                  <a:pt x="17" y="67"/>
                </a:lnTo>
                <a:lnTo>
                  <a:pt x="0" y="33"/>
                </a:lnTo>
                <a:lnTo>
                  <a:pt x="0" y="16"/>
                </a:lnTo>
                <a:lnTo>
                  <a:pt x="0" y="0"/>
                </a:lnTo>
                <a:lnTo>
                  <a:pt x="33" y="0"/>
                </a:lnTo>
                <a:lnTo>
                  <a:pt x="50" y="0"/>
                </a:lnTo>
                <a:lnTo>
                  <a:pt x="84" y="0"/>
                </a:lnTo>
                <a:lnTo>
                  <a:pt x="118" y="0"/>
                </a:lnTo>
                <a:lnTo>
                  <a:pt x="152" y="0"/>
                </a:lnTo>
                <a:lnTo>
                  <a:pt x="254" y="33"/>
                </a:lnTo>
                <a:lnTo>
                  <a:pt x="338" y="101"/>
                </a:lnTo>
                <a:lnTo>
                  <a:pt x="372" y="135"/>
                </a:lnTo>
                <a:lnTo>
                  <a:pt x="389" y="186"/>
                </a:lnTo>
                <a:lnTo>
                  <a:pt x="423" y="237"/>
                </a:lnTo>
                <a:lnTo>
                  <a:pt x="423" y="288"/>
                </a:lnTo>
                <a:lnTo>
                  <a:pt x="423" y="322"/>
                </a:lnTo>
                <a:lnTo>
                  <a:pt x="406" y="373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4" name="Freeform 31"/>
          <p:cNvSpPr/>
          <p:nvPr/>
        </p:nvSpPr>
        <p:spPr>
          <a:xfrm>
            <a:off x="1098890" y="1853799"/>
            <a:ext cx="630767" cy="103504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45" h="1222">
                <a:moveTo>
                  <a:pt x="610" y="848"/>
                </a:moveTo>
                <a:lnTo>
                  <a:pt x="644" y="933"/>
                </a:lnTo>
                <a:lnTo>
                  <a:pt x="660" y="1035"/>
                </a:lnTo>
                <a:lnTo>
                  <a:pt x="660" y="1137"/>
                </a:lnTo>
                <a:lnTo>
                  <a:pt x="660" y="1222"/>
                </a:lnTo>
                <a:lnTo>
                  <a:pt x="593" y="1222"/>
                </a:lnTo>
                <a:lnTo>
                  <a:pt x="559" y="1086"/>
                </a:lnTo>
                <a:lnTo>
                  <a:pt x="525" y="967"/>
                </a:lnTo>
                <a:lnTo>
                  <a:pt x="491" y="865"/>
                </a:lnTo>
                <a:lnTo>
                  <a:pt x="474" y="780"/>
                </a:lnTo>
                <a:lnTo>
                  <a:pt x="457" y="713"/>
                </a:lnTo>
                <a:lnTo>
                  <a:pt x="440" y="645"/>
                </a:lnTo>
                <a:lnTo>
                  <a:pt x="440" y="611"/>
                </a:lnTo>
                <a:lnTo>
                  <a:pt x="423" y="594"/>
                </a:lnTo>
                <a:lnTo>
                  <a:pt x="440" y="577"/>
                </a:lnTo>
                <a:lnTo>
                  <a:pt x="440" y="543"/>
                </a:lnTo>
                <a:lnTo>
                  <a:pt x="457" y="475"/>
                </a:lnTo>
                <a:lnTo>
                  <a:pt x="474" y="407"/>
                </a:lnTo>
                <a:lnTo>
                  <a:pt x="474" y="339"/>
                </a:lnTo>
                <a:lnTo>
                  <a:pt x="491" y="271"/>
                </a:lnTo>
                <a:lnTo>
                  <a:pt x="491" y="237"/>
                </a:lnTo>
                <a:lnTo>
                  <a:pt x="474" y="220"/>
                </a:lnTo>
                <a:lnTo>
                  <a:pt x="474" y="203"/>
                </a:lnTo>
                <a:lnTo>
                  <a:pt x="440" y="203"/>
                </a:lnTo>
                <a:lnTo>
                  <a:pt x="389" y="220"/>
                </a:lnTo>
                <a:lnTo>
                  <a:pt x="288" y="237"/>
                </a:lnTo>
                <a:lnTo>
                  <a:pt x="203" y="271"/>
                </a:lnTo>
                <a:lnTo>
                  <a:pt x="135" y="271"/>
                </a:lnTo>
                <a:lnTo>
                  <a:pt x="102" y="271"/>
                </a:lnTo>
                <a:lnTo>
                  <a:pt x="68" y="271"/>
                </a:lnTo>
                <a:lnTo>
                  <a:pt x="34" y="237"/>
                </a:lnTo>
                <a:lnTo>
                  <a:pt x="17" y="220"/>
                </a:lnTo>
                <a:lnTo>
                  <a:pt x="0" y="203"/>
                </a:lnTo>
                <a:lnTo>
                  <a:pt x="85" y="169"/>
                </a:lnTo>
                <a:lnTo>
                  <a:pt x="169" y="152"/>
                </a:lnTo>
                <a:lnTo>
                  <a:pt x="237" y="135"/>
                </a:lnTo>
                <a:lnTo>
                  <a:pt x="288" y="118"/>
                </a:lnTo>
                <a:lnTo>
                  <a:pt x="339" y="101"/>
                </a:lnTo>
                <a:lnTo>
                  <a:pt x="389" y="84"/>
                </a:lnTo>
                <a:lnTo>
                  <a:pt x="406" y="67"/>
                </a:lnTo>
                <a:lnTo>
                  <a:pt x="423" y="50"/>
                </a:lnTo>
                <a:lnTo>
                  <a:pt x="457" y="16"/>
                </a:lnTo>
                <a:lnTo>
                  <a:pt x="491" y="0"/>
                </a:lnTo>
                <a:lnTo>
                  <a:pt x="508" y="0"/>
                </a:lnTo>
                <a:lnTo>
                  <a:pt x="525" y="0"/>
                </a:lnTo>
                <a:lnTo>
                  <a:pt x="542" y="0"/>
                </a:lnTo>
                <a:lnTo>
                  <a:pt x="559" y="0"/>
                </a:lnTo>
                <a:lnTo>
                  <a:pt x="610" y="16"/>
                </a:lnTo>
                <a:lnTo>
                  <a:pt x="660" y="50"/>
                </a:lnTo>
                <a:lnTo>
                  <a:pt x="694" y="84"/>
                </a:lnTo>
                <a:lnTo>
                  <a:pt x="728" y="101"/>
                </a:lnTo>
                <a:lnTo>
                  <a:pt x="745" y="118"/>
                </a:lnTo>
                <a:lnTo>
                  <a:pt x="745" y="152"/>
                </a:lnTo>
                <a:lnTo>
                  <a:pt x="745" y="203"/>
                </a:lnTo>
                <a:lnTo>
                  <a:pt x="711" y="220"/>
                </a:lnTo>
                <a:lnTo>
                  <a:pt x="694" y="254"/>
                </a:lnTo>
                <a:lnTo>
                  <a:pt x="677" y="288"/>
                </a:lnTo>
                <a:lnTo>
                  <a:pt x="644" y="339"/>
                </a:lnTo>
                <a:lnTo>
                  <a:pt x="610" y="407"/>
                </a:lnTo>
                <a:lnTo>
                  <a:pt x="593" y="475"/>
                </a:lnTo>
                <a:lnTo>
                  <a:pt x="576" y="543"/>
                </a:lnTo>
                <a:lnTo>
                  <a:pt x="559" y="577"/>
                </a:lnTo>
                <a:lnTo>
                  <a:pt x="559" y="594"/>
                </a:lnTo>
                <a:lnTo>
                  <a:pt x="559" y="628"/>
                </a:lnTo>
                <a:lnTo>
                  <a:pt x="576" y="679"/>
                </a:lnTo>
                <a:lnTo>
                  <a:pt x="593" y="747"/>
                </a:lnTo>
                <a:lnTo>
                  <a:pt x="610" y="848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5" name="Freeform 32"/>
          <p:cNvSpPr/>
          <p:nvPr/>
        </p:nvSpPr>
        <p:spPr>
          <a:xfrm>
            <a:off x="2030223" y="1121432"/>
            <a:ext cx="243417" cy="8170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967">
                <a:moveTo>
                  <a:pt x="220" y="34"/>
                </a:moveTo>
                <a:lnTo>
                  <a:pt x="220" y="118"/>
                </a:lnTo>
                <a:lnTo>
                  <a:pt x="237" y="220"/>
                </a:lnTo>
                <a:lnTo>
                  <a:pt x="237" y="271"/>
                </a:lnTo>
                <a:lnTo>
                  <a:pt x="237" y="339"/>
                </a:lnTo>
                <a:lnTo>
                  <a:pt x="254" y="424"/>
                </a:lnTo>
                <a:lnTo>
                  <a:pt x="254" y="509"/>
                </a:lnTo>
                <a:lnTo>
                  <a:pt x="254" y="594"/>
                </a:lnTo>
                <a:lnTo>
                  <a:pt x="271" y="662"/>
                </a:lnTo>
                <a:lnTo>
                  <a:pt x="271" y="730"/>
                </a:lnTo>
                <a:lnTo>
                  <a:pt x="271" y="781"/>
                </a:lnTo>
                <a:lnTo>
                  <a:pt x="271" y="832"/>
                </a:lnTo>
                <a:lnTo>
                  <a:pt x="271" y="866"/>
                </a:lnTo>
                <a:lnTo>
                  <a:pt x="288" y="899"/>
                </a:lnTo>
                <a:lnTo>
                  <a:pt x="288" y="916"/>
                </a:lnTo>
                <a:lnTo>
                  <a:pt x="271" y="933"/>
                </a:lnTo>
                <a:lnTo>
                  <a:pt x="271" y="950"/>
                </a:lnTo>
                <a:lnTo>
                  <a:pt x="254" y="967"/>
                </a:lnTo>
                <a:lnTo>
                  <a:pt x="237" y="967"/>
                </a:lnTo>
                <a:lnTo>
                  <a:pt x="203" y="950"/>
                </a:lnTo>
                <a:lnTo>
                  <a:pt x="186" y="916"/>
                </a:lnTo>
                <a:lnTo>
                  <a:pt x="169" y="866"/>
                </a:lnTo>
                <a:lnTo>
                  <a:pt x="152" y="781"/>
                </a:lnTo>
                <a:lnTo>
                  <a:pt x="135" y="594"/>
                </a:lnTo>
                <a:lnTo>
                  <a:pt x="118" y="492"/>
                </a:lnTo>
                <a:lnTo>
                  <a:pt x="101" y="373"/>
                </a:lnTo>
                <a:lnTo>
                  <a:pt x="85" y="271"/>
                </a:lnTo>
                <a:lnTo>
                  <a:pt x="68" y="186"/>
                </a:lnTo>
                <a:lnTo>
                  <a:pt x="51" y="135"/>
                </a:lnTo>
                <a:lnTo>
                  <a:pt x="34" y="85"/>
                </a:lnTo>
                <a:lnTo>
                  <a:pt x="17" y="68"/>
                </a:lnTo>
                <a:lnTo>
                  <a:pt x="0" y="34"/>
                </a:lnTo>
                <a:lnTo>
                  <a:pt x="17" y="17"/>
                </a:lnTo>
                <a:lnTo>
                  <a:pt x="51" y="0"/>
                </a:lnTo>
                <a:lnTo>
                  <a:pt x="85" y="0"/>
                </a:lnTo>
                <a:lnTo>
                  <a:pt x="135" y="17"/>
                </a:lnTo>
                <a:lnTo>
                  <a:pt x="220" y="34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6" name="Freeform 33"/>
          <p:cNvSpPr/>
          <p:nvPr/>
        </p:nvSpPr>
        <p:spPr>
          <a:xfrm>
            <a:off x="2129707" y="990199"/>
            <a:ext cx="1062567" cy="920749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54" h="1086">
                <a:moveTo>
                  <a:pt x="746" y="85"/>
                </a:moveTo>
                <a:lnTo>
                  <a:pt x="796" y="68"/>
                </a:lnTo>
                <a:lnTo>
                  <a:pt x="847" y="51"/>
                </a:lnTo>
                <a:lnTo>
                  <a:pt x="881" y="34"/>
                </a:lnTo>
                <a:lnTo>
                  <a:pt x="898" y="17"/>
                </a:lnTo>
                <a:lnTo>
                  <a:pt x="915" y="0"/>
                </a:lnTo>
                <a:lnTo>
                  <a:pt x="932" y="0"/>
                </a:lnTo>
                <a:lnTo>
                  <a:pt x="949" y="0"/>
                </a:lnTo>
                <a:lnTo>
                  <a:pt x="983" y="17"/>
                </a:lnTo>
                <a:lnTo>
                  <a:pt x="1017" y="34"/>
                </a:lnTo>
                <a:lnTo>
                  <a:pt x="1067" y="51"/>
                </a:lnTo>
                <a:lnTo>
                  <a:pt x="1135" y="85"/>
                </a:lnTo>
                <a:lnTo>
                  <a:pt x="1186" y="119"/>
                </a:lnTo>
                <a:lnTo>
                  <a:pt x="1220" y="153"/>
                </a:lnTo>
                <a:lnTo>
                  <a:pt x="1237" y="170"/>
                </a:lnTo>
                <a:lnTo>
                  <a:pt x="1254" y="187"/>
                </a:lnTo>
                <a:lnTo>
                  <a:pt x="1237" y="221"/>
                </a:lnTo>
                <a:lnTo>
                  <a:pt x="1203" y="254"/>
                </a:lnTo>
                <a:lnTo>
                  <a:pt x="1186" y="271"/>
                </a:lnTo>
                <a:lnTo>
                  <a:pt x="1169" y="305"/>
                </a:lnTo>
                <a:lnTo>
                  <a:pt x="1152" y="339"/>
                </a:lnTo>
                <a:lnTo>
                  <a:pt x="1135" y="390"/>
                </a:lnTo>
                <a:lnTo>
                  <a:pt x="1118" y="441"/>
                </a:lnTo>
                <a:lnTo>
                  <a:pt x="1101" y="509"/>
                </a:lnTo>
                <a:lnTo>
                  <a:pt x="1084" y="594"/>
                </a:lnTo>
                <a:lnTo>
                  <a:pt x="1067" y="679"/>
                </a:lnTo>
                <a:lnTo>
                  <a:pt x="1050" y="781"/>
                </a:lnTo>
                <a:lnTo>
                  <a:pt x="1017" y="849"/>
                </a:lnTo>
                <a:lnTo>
                  <a:pt x="1000" y="917"/>
                </a:lnTo>
                <a:lnTo>
                  <a:pt x="983" y="985"/>
                </a:lnTo>
                <a:lnTo>
                  <a:pt x="983" y="1019"/>
                </a:lnTo>
                <a:lnTo>
                  <a:pt x="966" y="1052"/>
                </a:lnTo>
                <a:lnTo>
                  <a:pt x="949" y="1069"/>
                </a:lnTo>
                <a:lnTo>
                  <a:pt x="949" y="1086"/>
                </a:lnTo>
                <a:lnTo>
                  <a:pt x="915" y="1086"/>
                </a:lnTo>
                <a:lnTo>
                  <a:pt x="898" y="1069"/>
                </a:lnTo>
                <a:lnTo>
                  <a:pt x="898" y="1052"/>
                </a:lnTo>
                <a:lnTo>
                  <a:pt x="881" y="1019"/>
                </a:lnTo>
                <a:lnTo>
                  <a:pt x="881" y="985"/>
                </a:lnTo>
                <a:lnTo>
                  <a:pt x="881" y="951"/>
                </a:lnTo>
                <a:lnTo>
                  <a:pt x="881" y="917"/>
                </a:lnTo>
                <a:lnTo>
                  <a:pt x="881" y="866"/>
                </a:lnTo>
                <a:lnTo>
                  <a:pt x="898" y="798"/>
                </a:lnTo>
                <a:lnTo>
                  <a:pt x="898" y="730"/>
                </a:lnTo>
                <a:lnTo>
                  <a:pt x="915" y="645"/>
                </a:lnTo>
                <a:lnTo>
                  <a:pt x="932" y="560"/>
                </a:lnTo>
                <a:lnTo>
                  <a:pt x="949" y="492"/>
                </a:lnTo>
                <a:lnTo>
                  <a:pt x="949" y="424"/>
                </a:lnTo>
                <a:lnTo>
                  <a:pt x="966" y="373"/>
                </a:lnTo>
                <a:lnTo>
                  <a:pt x="966" y="322"/>
                </a:lnTo>
                <a:lnTo>
                  <a:pt x="966" y="288"/>
                </a:lnTo>
                <a:lnTo>
                  <a:pt x="966" y="271"/>
                </a:lnTo>
                <a:lnTo>
                  <a:pt x="966" y="238"/>
                </a:lnTo>
                <a:lnTo>
                  <a:pt x="949" y="204"/>
                </a:lnTo>
                <a:lnTo>
                  <a:pt x="932" y="187"/>
                </a:lnTo>
                <a:lnTo>
                  <a:pt x="898" y="170"/>
                </a:lnTo>
                <a:lnTo>
                  <a:pt x="881" y="170"/>
                </a:lnTo>
                <a:lnTo>
                  <a:pt x="830" y="170"/>
                </a:lnTo>
                <a:lnTo>
                  <a:pt x="746" y="187"/>
                </a:lnTo>
                <a:lnTo>
                  <a:pt x="661" y="204"/>
                </a:lnTo>
                <a:lnTo>
                  <a:pt x="525" y="221"/>
                </a:lnTo>
                <a:lnTo>
                  <a:pt x="373" y="238"/>
                </a:lnTo>
                <a:lnTo>
                  <a:pt x="204" y="271"/>
                </a:lnTo>
                <a:lnTo>
                  <a:pt x="0" y="305"/>
                </a:lnTo>
                <a:lnTo>
                  <a:pt x="0" y="204"/>
                </a:lnTo>
                <a:lnTo>
                  <a:pt x="119" y="187"/>
                </a:lnTo>
                <a:lnTo>
                  <a:pt x="221" y="170"/>
                </a:lnTo>
                <a:lnTo>
                  <a:pt x="441" y="136"/>
                </a:lnTo>
                <a:lnTo>
                  <a:pt x="525" y="119"/>
                </a:lnTo>
                <a:lnTo>
                  <a:pt x="610" y="102"/>
                </a:lnTo>
                <a:lnTo>
                  <a:pt x="746" y="85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7" name="Freeform 35"/>
          <p:cNvSpPr/>
          <p:nvPr/>
        </p:nvSpPr>
        <p:spPr>
          <a:xfrm>
            <a:off x="2332907" y="1407182"/>
            <a:ext cx="457200" cy="1439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541" h="170">
                <a:moveTo>
                  <a:pt x="203" y="34"/>
                </a:moveTo>
                <a:lnTo>
                  <a:pt x="304" y="17"/>
                </a:lnTo>
                <a:lnTo>
                  <a:pt x="389" y="17"/>
                </a:lnTo>
                <a:lnTo>
                  <a:pt x="457" y="0"/>
                </a:lnTo>
                <a:lnTo>
                  <a:pt x="491" y="0"/>
                </a:lnTo>
                <a:lnTo>
                  <a:pt x="525" y="0"/>
                </a:lnTo>
                <a:lnTo>
                  <a:pt x="541" y="17"/>
                </a:lnTo>
                <a:lnTo>
                  <a:pt x="541" y="34"/>
                </a:lnTo>
                <a:lnTo>
                  <a:pt x="541" y="51"/>
                </a:lnTo>
                <a:lnTo>
                  <a:pt x="525" y="85"/>
                </a:lnTo>
                <a:lnTo>
                  <a:pt x="474" y="119"/>
                </a:lnTo>
                <a:lnTo>
                  <a:pt x="406" y="136"/>
                </a:lnTo>
                <a:lnTo>
                  <a:pt x="304" y="153"/>
                </a:lnTo>
                <a:lnTo>
                  <a:pt x="203" y="170"/>
                </a:lnTo>
                <a:lnTo>
                  <a:pt x="118" y="170"/>
                </a:lnTo>
                <a:lnTo>
                  <a:pt x="67" y="170"/>
                </a:lnTo>
                <a:lnTo>
                  <a:pt x="33" y="170"/>
                </a:lnTo>
                <a:lnTo>
                  <a:pt x="16" y="136"/>
                </a:lnTo>
                <a:lnTo>
                  <a:pt x="0" y="102"/>
                </a:lnTo>
                <a:lnTo>
                  <a:pt x="16" y="85"/>
                </a:lnTo>
                <a:lnTo>
                  <a:pt x="50" y="85"/>
                </a:lnTo>
                <a:lnTo>
                  <a:pt x="67" y="68"/>
                </a:lnTo>
                <a:lnTo>
                  <a:pt x="118" y="68"/>
                </a:lnTo>
                <a:lnTo>
                  <a:pt x="152" y="51"/>
                </a:lnTo>
                <a:lnTo>
                  <a:pt x="203" y="34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8" name="Freeform 36"/>
          <p:cNvSpPr/>
          <p:nvPr/>
        </p:nvSpPr>
        <p:spPr>
          <a:xfrm>
            <a:off x="2231307" y="1724682"/>
            <a:ext cx="687916" cy="156633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813" h="186">
                <a:moveTo>
                  <a:pt x="0" y="85"/>
                </a:moveTo>
                <a:lnTo>
                  <a:pt x="169" y="51"/>
                </a:lnTo>
                <a:lnTo>
                  <a:pt x="356" y="34"/>
                </a:lnTo>
                <a:lnTo>
                  <a:pt x="576" y="17"/>
                </a:lnTo>
                <a:lnTo>
                  <a:pt x="813" y="0"/>
                </a:lnTo>
                <a:lnTo>
                  <a:pt x="813" y="119"/>
                </a:lnTo>
                <a:lnTo>
                  <a:pt x="762" y="119"/>
                </a:lnTo>
                <a:lnTo>
                  <a:pt x="694" y="119"/>
                </a:lnTo>
                <a:lnTo>
                  <a:pt x="610" y="136"/>
                </a:lnTo>
                <a:lnTo>
                  <a:pt x="525" y="136"/>
                </a:lnTo>
                <a:lnTo>
                  <a:pt x="406" y="153"/>
                </a:lnTo>
                <a:lnTo>
                  <a:pt x="288" y="153"/>
                </a:lnTo>
                <a:lnTo>
                  <a:pt x="152" y="169"/>
                </a:lnTo>
                <a:lnTo>
                  <a:pt x="0" y="186"/>
                </a:lnTo>
                <a:lnTo>
                  <a:pt x="0" y="85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9" name="Freeform 37"/>
          <p:cNvSpPr/>
          <p:nvPr/>
        </p:nvSpPr>
        <p:spPr>
          <a:xfrm>
            <a:off x="1943441" y="2082399"/>
            <a:ext cx="158749" cy="7620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87" h="900">
                <a:moveTo>
                  <a:pt x="17" y="119"/>
                </a:moveTo>
                <a:lnTo>
                  <a:pt x="0" y="85"/>
                </a:lnTo>
                <a:lnTo>
                  <a:pt x="0" y="51"/>
                </a:lnTo>
                <a:lnTo>
                  <a:pt x="17" y="34"/>
                </a:lnTo>
                <a:lnTo>
                  <a:pt x="17" y="17"/>
                </a:lnTo>
                <a:lnTo>
                  <a:pt x="51" y="0"/>
                </a:lnTo>
                <a:lnTo>
                  <a:pt x="85" y="17"/>
                </a:lnTo>
                <a:lnTo>
                  <a:pt x="136" y="51"/>
                </a:lnTo>
                <a:lnTo>
                  <a:pt x="187" y="85"/>
                </a:lnTo>
                <a:lnTo>
                  <a:pt x="187" y="255"/>
                </a:lnTo>
                <a:lnTo>
                  <a:pt x="187" y="391"/>
                </a:lnTo>
                <a:lnTo>
                  <a:pt x="187" y="526"/>
                </a:lnTo>
                <a:lnTo>
                  <a:pt x="187" y="628"/>
                </a:lnTo>
                <a:lnTo>
                  <a:pt x="187" y="730"/>
                </a:lnTo>
                <a:lnTo>
                  <a:pt x="187" y="798"/>
                </a:lnTo>
                <a:lnTo>
                  <a:pt x="170" y="832"/>
                </a:lnTo>
                <a:lnTo>
                  <a:pt x="170" y="866"/>
                </a:lnTo>
                <a:lnTo>
                  <a:pt x="170" y="883"/>
                </a:lnTo>
                <a:lnTo>
                  <a:pt x="153" y="900"/>
                </a:lnTo>
                <a:lnTo>
                  <a:pt x="136" y="900"/>
                </a:lnTo>
                <a:lnTo>
                  <a:pt x="119" y="883"/>
                </a:lnTo>
                <a:lnTo>
                  <a:pt x="102" y="866"/>
                </a:lnTo>
                <a:lnTo>
                  <a:pt x="68" y="849"/>
                </a:lnTo>
                <a:lnTo>
                  <a:pt x="68" y="815"/>
                </a:lnTo>
                <a:lnTo>
                  <a:pt x="51" y="781"/>
                </a:lnTo>
                <a:lnTo>
                  <a:pt x="34" y="713"/>
                </a:lnTo>
                <a:lnTo>
                  <a:pt x="34" y="662"/>
                </a:lnTo>
                <a:lnTo>
                  <a:pt x="34" y="628"/>
                </a:lnTo>
                <a:lnTo>
                  <a:pt x="51" y="594"/>
                </a:lnTo>
                <a:lnTo>
                  <a:pt x="51" y="543"/>
                </a:lnTo>
                <a:lnTo>
                  <a:pt x="51" y="459"/>
                </a:lnTo>
                <a:lnTo>
                  <a:pt x="51" y="374"/>
                </a:lnTo>
                <a:lnTo>
                  <a:pt x="51" y="289"/>
                </a:lnTo>
                <a:lnTo>
                  <a:pt x="34" y="221"/>
                </a:lnTo>
                <a:lnTo>
                  <a:pt x="34" y="170"/>
                </a:lnTo>
                <a:lnTo>
                  <a:pt x="17" y="119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10" name="Freeform 38"/>
          <p:cNvSpPr/>
          <p:nvPr/>
        </p:nvSpPr>
        <p:spPr>
          <a:xfrm>
            <a:off x="2045041" y="1997732"/>
            <a:ext cx="1246716" cy="106256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473" h="1257">
                <a:moveTo>
                  <a:pt x="1270" y="1138"/>
                </a:moveTo>
                <a:lnTo>
                  <a:pt x="1236" y="1189"/>
                </a:lnTo>
                <a:lnTo>
                  <a:pt x="1219" y="1223"/>
                </a:lnTo>
                <a:lnTo>
                  <a:pt x="1185" y="1240"/>
                </a:lnTo>
                <a:lnTo>
                  <a:pt x="1151" y="1257"/>
                </a:lnTo>
                <a:lnTo>
                  <a:pt x="1135" y="1240"/>
                </a:lnTo>
                <a:lnTo>
                  <a:pt x="1118" y="1240"/>
                </a:lnTo>
                <a:lnTo>
                  <a:pt x="1118" y="1206"/>
                </a:lnTo>
                <a:lnTo>
                  <a:pt x="1118" y="1172"/>
                </a:lnTo>
                <a:lnTo>
                  <a:pt x="1118" y="1121"/>
                </a:lnTo>
                <a:lnTo>
                  <a:pt x="1084" y="1087"/>
                </a:lnTo>
                <a:lnTo>
                  <a:pt x="1050" y="1036"/>
                </a:lnTo>
                <a:lnTo>
                  <a:pt x="999" y="985"/>
                </a:lnTo>
                <a:lnTo>
                  <a:pt x="931" y="951"/>
                </a:lnTo>
                <a:lnTo>
                  <a:pt x="897" y="917"/>
                </a:lnTo>
                <a:lnTo>
                  <a:pt x="880" y="900"/>
                </a:lnTo>
                <a:lnTo>
                  <a:pt x="880" y="883"/>
                </a:lnTo>
                <a:lnTo>
                  <a:pt x="897" y="866"/>
                </a:lnTo>
                <a:lnTo>
                  <a:pt x="914" y="866"/>
                </a:lnTo>
                <a:lnTo>
                  <a:pt x="965" y="866"/>
                </a:lnTo>
                <a:lnTo>
                  <a:pt x="1016" y="883"/>
                </a:lnTo>
                <a:lnTo>
                  <a:pt x="1084" y="900"/>
                </a:lnTo>
                <a:lnTo>
                  <a:pt x="1118" y="900"/>
                </a:lnTo>
                <a:lnTo>
                  <a:pt x="1151" y="900"/>
                </a:lnTo>
                <a:lnTo>
                  <a:pt x="1168" y="883"/>
                </a:lnTo>
                <a:lnTo>
                  <a:pt x="1168" y="866"/>
                </a:lnTo>
                <a:lnTo>
                  <a:pt x="1168" y="849"/>
                </a:lnTo>
                <a:lnTo>
                  <a:pt x="1185" y="815"/>
                </a:lnTo>
                <a:lnTo>
                  <a:pt x="1185" y="781"/>
                </a:lnTo>
                <a:lnTo>
                  <a:pt x="1185" y="730"/>
                </a:lnTo>
                <a:lnTo>
                  <a:pt x="1202" y="679"/>
                </a:lnTo>
                <a:lnTo>
                  <a:pt x="1202" y="595"/>
                </a:lnTo>
                <a:lnTo>
                  <a:pt x="1202" y="527"/>
                </a:lnTo>
                <a:lnTo>
                  <a:pt x="1202" y="459"/>
                </a:lnTo>
                <a:lnTo>
                  <a:pt x="1202" y="391"/>
                </a:lnTo>
                <a:lnTo>
                  <a:pt x="1202" y="323"/>
                </a:lnTo>
                <a:lnTo>
                  <a:pt x="1202" y="289"/>
                </a:lnTo>
                <a:lnTo>
                  <a:pt x="1202" y="238"/>
                </a:lnTo>
                <a:lnTo>
                  <a:pt x="1202" y="204"/>
                </a:lnTo>
                <a:lnTo>
                  <a:pt x="1185" y="187"/>
                </a:lnTo>
                <a:lnTo>
                  <a:pt x="1168" y="187"/>
                </a:lnTo>
                <a:lnTo>
                  <a:pt x="1151" y="170"/>
                </a:lnTo>
                <a:lnTo>
                  <a:pt x="1118" y="170"/>
                </a:lnTo>
                <a:lnTo>
                  <a:pt x="1084" y="187"/>
                </a:lnTo>
                <a:lnTo>
                  <a:pt x="1050" y="187"/>
                </a:lnTo>
                <a:lnTo>
                  <a:pt x="982" y="187"/>
                </a:lnTo>
                <a:lnTo>
                  <a:pt x="931" y="187"/>
                </a:lnTo>
                <a:lnTo>
                  <a:pt x="864" y="187"/>
                </a:lnTo>
                <a:lnTo>
                  <a:pt x="779" y="204"/>
                </a:lnTo>
                <a:lnTo>
                  <a:pt x="694" y="204"/>
                </a:lnTo>
                <a:lnTo>
                  <a:pt x="609" y="221"/>
                </a:lnTo>
                <a:lnTo>
                  <a:pt x="508" y="238"/>
                </a:lnTo>
                <a:lnTo>
                  <a:pt x="389" y="238"/>
                </a:lnTo>
                <a:lnTo>
                  <a:pt x="271" y="255"/>
                </a:lnTo>
                <a:lnTo>
                  <a:pt x="135" y="272"/>
                </a:lnTo>
                <a:lnTo>
                  <a:pt x="0" y="289"/>
                </a:lnTo>
                <a:lnTo>
                  <a:pt x="0" y="187"/>
                </a:lnTo>
                <a:lnTo>
                  <a:pt x="68" y="187"/>
                </a:lnTo>
                <a:lnTo>
                  <a:pt x="135" y="170"/>
                </a:lnTo>
                <a:lnTo>
                  <a:pt x="220" y="170"/>
                </a:lnTo>
                <a:lnTo>
                  <a:pt x="322" y="153"/>
                </a:lnTo>
                <a:lnTo>
                  <a:pt x="423" y="136"/>
                </a:lnTo>
                <a:lnTo>
                  <a:pt x="542" y="136"/>
                </a:lnTo>
                <a:lnTo>
                  <a:pt x="677" y="119"/>
                </a:lnTo>
                <a:lnTo>
                  <a:pt x="813" y="102"/>
                </a:lnTo>
                <a:lnTo>
                  <a:pt x="880" y="85"/>
                </a:lnTo>
                <a:lnTo>
                  <a:pt x="931" y="85"/>
                </a:lnTo>
                <a:lnTo>
                  <a:pt x="982" y="68"/>
                </a:lnTo>
                <a:lnTo>
                  <a:pt x="1016" y="51"/>
                </a:lnTo>
                <a:lnTo>
                  <a:pt x="1050" y="51"/>
                </a:lnTo>
                <a:lnTo>
                  <a:pt x="1084" y="51"/>
                </a:lnTo>
                <a:lnTo>
                  <a:pt x="1101" y="34"/>
                </a:lnTo>
                <a:lnTo>
                  <a:pt x="1118" y="34"/>
                </a:lnTo>
                <a:lnTo>
                  <a:pt x="1151" y="17"/>
                </a:lnTo>
                <a:lnTo>
                  <a:pt x="1185" y="0"/>
                </a:lnTo>
                <a:lnTo>
                  <a:pt x="1219" y="0"/>
                </a:lnTo>
                <a:lnTo>
                  <a:pt x="1253" y="17"/>
                </a:lnTo>
                <a:lnTo>
                  <a:pt x="1287" y="51"/>
                </a:lnTo>
                <a:lnTo>
                  <a:pt x="1355" y="68"/>
                </a:lnTo>
                <a:lnTo>
                  <a:pt x="1406" y="102"/>
                </a:lnTo>
                <a:lnTo>
                  <a:pt x="1439" y="136"/>
                </a:lnTo>
                <a:lnTo>
                  <a:pt x="1473" y="170"/>
                </a:lnTo>
                <a:lnTo>
                  <a:pt x="1473" y="187"/>
                </a:lnTo>
                <a:lnTo>
                  <a:pt x="1473" y="204"/>
                </a:lnTo>
                <a:lnTo>
                  <a:pt x="1439" y="255"/>
                </a:lnTo>
                <a:lnTo>
                  <a:pt x="1422" y="289"/>
                </a:lnTo>
                <a:lnTo>
                  <a:pt x="1406" y="340"/>
                </a:lnTo>
                <a:lnTo>
                  <a:pt x="1406" y="408"/>
                </a:lnTo>
                <a:lnTo>
                  <a:pt x="1406" y="493"/>
                </a:lnTo>
                <a:lnTo>
                  <a:pt x="1389" y="611"/>
                </a:lnTo>
                <a:lnTo>
                  <a:pt x="1389" y="696"/>
                </a:lnTo>
                <a:lnTo>
                  <a:pt x="1389" y="798"/>
                </a:lnTo>
                <a:lnTo>
                  <a:pt x="1372" y="866"/>
                </a:lnTo>
                <a:lnTo>
                  <a:pt x="1355" y="951"/>
                </a:lnTo>
                <a:lnTo>
                  <a:pt x="1338" y="1019"/>
                </a:lnTo>
                <a:lnTo>
                  <a:pt x="1304" y="1087"/>
                </a:lnTo>
                <a:lnTo>
                  <a:pt x="1270" y="1138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12" name="Freeform 34"/>
          <p:cNvSpPr/>
          <p:nvPr/>
        </p:nvSpPr>
        <p:spPr>
          <a:xfrm>
            <a:off x="2504357" y="1163766"/>
            <a:ext cx="141817" cy="1365249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0" t="0" r="0" b="0"/>
            <a:pathLst>
              <a:path w="169" h="1612">
                <a:moveTo>
                  <a:pt x="0" y="1612"/>
                </a:moveTo>
                <a:lnTo>
                  <a:pt x="0" y="0"/>
                </a:lnTo>
                <a:lnTo>
                  <a:pt x="67" y="50"/>
                </a:lnTo>
                <a:lnTo>
                  <a:pt x="118" y="84"/>
                </a:lnTo>
                <a:lnTo>
                  <a:pt x="152" y="118"/>
                </a:lnTo>
                <a:lnTo>
                  <a:pt x="169" y="135"/>
                </a:lnTo>
                <a:lnTo>
                  <a:pt x="169" y="152"/>
                </a:lnTo>
                <a:lnTo>
                  <a:pt x="169" y="169"/>
                </a:lnTo>
                <a:lnTo>
                  <a:pt x="169" y="220"/>
                </a:lnTo>
                <a:lnTo>
                  <a:pt x="152" y="254"/>
                </a:lnTo>
                <a:lnTo>
                  <a:pt x="135" y="356"/>
                </a:lnTo>
                <a:lnTo>
                  <a:pt x="135" y="407"/>
                </a:lnTo>
                <a:lnTo>
                  <a:pt x="135" y="441"/>
                </a:lnTo>
                <a:lnTo>
                  <a:pt x="135" y="458"/>
                </a:lnTo>
                <a:lnTo>
                  <a:pt x="135" y="475"/>
                </a:lnTo>
                <a:lnTo>
                  <a:pt x="135" y="492"/>
                </a:lnTo>
                <a:lnTo>
                  <a:pt x="135" y="543"/>
                </a:lnTo>
                <a:lnTo>
                  <a:pt x="118" y="577"/>
                </a:lnTo>
                <a:lnTo>
                  <a:pt x="118" y="628"/>
                </a:lnTo>
                <a:lnTo>
                  <a:pt x="118" y="696"/>
                </a:lnTo>
                <a:lnTo>
                  <a:pt x="118" y="764"/>
                </a:lnTo>
                <a:lnTo>
                  <a:pt x="118" y="848"/>
                </a:lnTo>
                <a:lnTo>
                  <a:pt x="118" y="933"/>
                </a:lnTo>
                <a:lnTo>
                  <a:pt x="118" y="1018"/>
                </a:lnTo>
                <a:lnTo>
                  <a:pt x="101" y="1120"/>
                </a:lnTo>
                <a:lnTo>
                  <a:pt x="101" y="1239"/>
                </a:lnTo>
                <a:lnTo>
                  <a:pt x="101" y="1341"/>
                </a:lnTo>
                <a:lnTo>
                  <a:pt x="101" y="1477"/>
                </a:lnTo>
                <a:lnTo>
                  <a:pt x="84" y="1612"/>
                </a:lnTo>
                <a:lnTo>
                  <a:pt x="0" y="1612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13" name="Freeform 39"/>
          <p:cNvSpPr/>
          <p:nvPr/>
        </p:nvSpPr>
        <p:spPr>
          <a:xfrm>
            <a:off x="2201674" y="2442232"/>
            <a:ext cx="618067" cy="230716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28" h="271">
                <a:moveTo>
                  <a:pt x="136" y="271"/>
                </a:moveTo>
                <a:lnTo>
                  <a:pt x="102" y="271"/>
                </a:lnTo>
                <a:lnTo>
                  <a:pt x="85" y="254"/>
                </a:lnTo>
                <a:lnTo>
                  <a:pt x="51" y="220"/>
                </a:lnTo>
                <a:lnTo>
                  <a:pt x="34" y="169"/>
                </a:lnTo>
                <a:lnTo>
                  <a:pt x="0" y="135"/>
                </a:lnTo>
                <a:lnTo>
                  <a:pt x="0" y="101"/>
                </a:lnTo>
                <a:lnTo>
                  <a:pt x="0" y="84"/>
                </a:lnTo>
                <a:lnTo>
                  <a:pt x="0" y="68"/>
                </a:lnTo>
                <a:lnTo>
                  <a:pt x="17" y="51"/>
                </a:lnTo>
                <a:lnTo>
                  <a:pt x="51" y="68"/>
                </a:lnTo>
                <a:lnTo>
                  <a:pt x="85" y="84"/>
                </a:lnTo>
                <a:lnTo>
                  <a:pt x="119" y="101"/>
                </a:lnTo>
                <a:lnTo>
                  <a:pt x="136" y="84"/>
                </a:lnTo>
                <a:lnTo>
                  <a:pt x="186" y="84"/>
                </a:lnTo>
                <a:lnTo>
                  <a:pt x="220" y="84"/>
                </a:lnTo>
                <a:lnTo>
                  <a:pt x="288" y="68"/>
                </a:lnTo>
                <a:lnTo>
                  <a:pt x="373" y="51"/>
                </a:lnTo>
                <a:lnTo>
                  <a:pt x="457" y="34"/>
                </a:lnTo>
                <a:lnTo>
                  <a:pt x="593" y="17"/>
                </a:lnTo>
                <a:lnTo>
                  <a:pt x="728" y="0"/>
                </a:lnTo>
                <a:lnTo>
                  <a:pt x="728" y="68"/>
                </a:lnTo>
                <a:lnTo>
                  <a:pt x="694" y="68"/>
                </a:lnTo>
                <a:lnTo>
                  <a:pt x="627" y="84"/>
                </a:lnTo>
                <a:lnTo>
                  <a:pt x="542" y="118"/>
                </a:lnTo>
                <a:lnTo>
                  <a:pt x="423" y="169"/>
                </a:lnTo>
                <a:lnTo>
                  <a:pt x="322" y="203"/>
                </a:lnTo>
                <a:lnTo>
                  <a:pt x="237" y="237"/>
                </a:lnTo>
                <a:lnTo>
                  <a:pt x="169" y="271"/>
                </a:lnTo>
                <a:lnTo>
                  <a:pt x="136" y="271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14" name="Freeform 40"/>
          <p:cNvSpPr/>
          <p:nvPr/>
        </p:nvSpPr>
        <p:spPr>
          <a:xfrm>
            <a:off x="2718141" y="2298299"/>
            <a:ext cx="201083" cy="317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37" h="373">
                <a:moveTo>
                  <a:pt x="203" y="170"/>
                </a:moveTo>
                <a:lnTo>
                  <a:pt x="220" y="204"/>
                </a:lnTo>
                <a:lnTo>
                  <a:pt x="237" y="238"/>
                </a:lnTo>
                <a:lnTo>
                  <a:pt x="220" y="305"/>
                </a:lnTo>
                <a:lnTo>
                  <a:pt x="220" y="339"/>
                </a:lnTo>
                <a:lnTo>
                  <a:pt x="203" y="356"/>
                </a:lnTo>
                <a:lnTo>
                  <a:pt x="186" y="373"/>
                </a:lnTo>
                <a:lnTo>
                  <a:pt x="169" y="373"/>
                </a:lnTo>
                <a:lnTo>
                  <a:pt x="152" y="356"/>
                </a:lnTo>
                <a:lnTo>
                  <a:pt x="118" y="322"/>
                </a:lnTo>
                <a:lnTo>
                  <a:pt x="101" y="271"/>
                </a:lnTo>
                <a:lnTo>
                  <a:pt x="51" y="204"/>
                </a:lnTo>
                <a:lnTo>
                  <a:pt x="34" y="153"/>
                </a:lnTo>
                <a:lnTo>
                  <a:pt x="17" y="119"/>
                </a:lnTo>
                <a:lnTo>
                  <a:pt x="0" y="68"/>
                </a:lnTo>
                <a:lnTo>
                  <a:pt x="0" y="51"/>
                </a:lnTo>
                <a:lnTo>
                  <a:pt x="0" y="17"/>
                </a:lnTo>
                <a:lnTo>
                  <a:pt x="0" y="0"/>
                </a:lnTo>
                <a:lnTo>
                  <a:pt x="17" y="0"/>
                </a:lnTo>
                <a:lnTo>
                  <a:pt x="51" y="0"/>
                </a:lnTo>
                <a:lnTo>
                  <a:pt x="84" y="17"/>
                </a:lnTo>
                <a:lnTo>
                  <a:pt x="135" y="51"/>
                </a:lnTo>
                <a:lnTo>
                  <a:pt x="169" y="85"/>
                </a:lnTo>
                <a:lnTo>
                  <a:pt x="186" y="119"/>
                </a:lnTo>
                <a:lnTo>
                  <a:pt x="203" y="170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graphicFrame>
        <p:nvGraphicFramePr>
          <p:cNvPr id="15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078477"/>
              </p:ext>
            </p:extLst>
          </p:nvPr>
        </p:nvGraphicFramePr>
        <p:xfrm>
          <a:off x="4522946" y="552496"/>
          <a:ext cx="3454400" cy="3375660"/>
        </p:xfrm>
        <a:graphic>
          <a:graphicData uri="http://schemas.openxmlformats.org/drawingml/2006/table">
            <a:tbl>
              <a:tblPr/>
              <a:tblGrid>
                <a:gridCol w="1712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18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4020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54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Freeform 44"/>
          <p:cNvSpPr/>
          <p:nvPr/>
        </p:nvSpPr>
        <p:spPr>
          <a:xfrm>
            <a:off x="6430062" y="2374946"/>
            <a:ext cx="270933" cy="228600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322" h="270">
                <a:moveTo>
                  <a:pt x="0" y="50"/>
                </a:moveTo>
                <a:lnTo>
                  <a:pt x="0" y="33"/>
                </a:lnTo>
                <a:lnTo>
                  <a:pt x="17" y="17"/>
                </a:lnTo>
                <a:lnTo>
                  <a:pt x="34" y="17"/>
                </a:lnTo>
                <a:lnTo>
                  <a:pt x="68" y="0"/>
                </a:lnTo>
                <a:lnTo>
                  <a:pt x="102" y="17"/>
                </a:lnTo>
                <a:lnTo>
                  <a:pt x="135" y="17"/>
                </a:lnTo>
                <a:lnTo>
                  <a:pt x="169" y="33"/>
                </a:lnTo>
                <a:lnTo>
                  <a:pt x="220" y="50"/>
                </a:lnTo>
                <a:lnTo>
                  <a:pt x="288" y="118"/>
                </a:lnTo>
                <a:lnTo>
                  <a:pt x="305" y="152"/>
                </a:lnTo>
                <a:lnTo>
                  <a:pt x="322" y="169"/>
                </a:lnTo>
                <a:lnTo>
                  <a:pt x="322" y="202"/>
                </a:lnTo>
                <a:lnTo>
                  <a:pt x="322" y="236"/>
                </a:lnTo>
                <a:lnTo>
                  <a:pt x="322" y="253"/>
                </a:lnTo>
                <a:lnTo>
                  <a:pt x="322" y="270"/>
                </a:lnTo>
                <a:lnTo>
                  <a:pt x="288" y="270"/>
                </a:lnTo>
                <a:lnTo>
                  <a:pt x="237" y="270"/>
                </a:lnTo>
                <a:lnTo>
                  <a:pt x="220" y="270"/>
                </a:lnTo>
                <a:lnTo>
                  <a:pt x="186" y="253"/>
                </a:lnTo>
                <a:lnTo>
                  <a:pt x="135" y="219"/>
                </a:lnTo>
                <a:lnTo>
                  <a:pt x="102" y="169"/>
                </a:lnTo>
                <a:lnTo>
                  <a:pt x="51" y="135"/>
                </a:lnTo>
                <a:lnTo>
                  <a:pt x="34" y="84"/>
                </a:lnTo>
                <a:lnTo>
                  <a:pt x="0" y="67"/>
                </a:lnTo>
                <a:lnTo>
                  <a:pt x="0" y="50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38"/>
          <p:cNvSpPr/>
          <p:nvPr/>
        </p:nvSpPr>
        <p:spPr>
          <a:xfrm>
            <a:off x="5991912" y="838248"/>
            <a:ext cx="372533" cy="2709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441" h="321">
                <a:moveTo>
                  <a:pt x="85" y="169"/>
                </a:moveTo>
                <a:lnTo>
                  <a:pt x="34" y="118"/>
                </a:lnTo>
                <a:lnTo>
                  <a:pt x="17" y="68"/>
                </a:lnTo>
                <a:lnTo>
                  <a:pt x="0" y="34"/>
                </a:lnTo>
                <a:lnTo>
                  <a:pt x="0" y="0"/>
                </a:lnTo>
                <a:lnTo>
                  <a:pt x="119" y="0"/>
                </a:lnTo>
                <a:lnTo>
                  <a:pt x="204" y="17"/>
                </a:lnTo>
                <a:lnTo>
                  <a:pt x="288" y="34"/>
                </a:lnTo>
                <a:lnTo>
                  <a:pt x="339" y="68"/>
                </a:lnTo>
                <a:lnTo>
                  <a:pt x="373" y="101"/>
                </a:lnTo>
                <a:lnTo>
                  <a:pt x="407" y="135"/>
                </a:lnTo>
                <a:lnTo>
                  <a:pt x="424" y="169"/>
                </a:lnTo>
                <a:lnTo>
                  <a:pt x="441" y="203"/>
                </a:lnTo>
                <a:lnTo>
                  <a:pt x="441" y="237"/>
                </a:lnTo>
                <a:lnTo>
                  <a:pt x="441" y="270"/>
                </a:lnTo>
                <a:lnTo>
                  <a:pt x="424" y="304"/>
                </a:lnTo>
                <a:lnTo>
                  <a:pt x="407" y="321"/>
                </a:lnTo>
                <a:lnTo>
                  <a:pt x="373" y="321"/>
                </a:lnTo>
                <a:lnTo>
                  <a:pt x="339" y="321"/>
                </a:lnTo>
                <a:lnTo>
                  <a:pt x="288" y="304"/>
                </a:lnTo>
                <a:lnTo>
                  <a:pt x="238" y="270"/>
                </a:lnTo>
                <a:lnTo>
                  <a:pt x="187" y="253"/>
                </a:lnTo>
                <a:lnTo>
                  <a:pt x="136" y="220"/>
                </a:lnTo>
                <a:lnTo>
                  <a:pt x="85" y="169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39"/>
          <p:cNvSpPr/>
          <p:nvPr/>
        </p:nvSpPr>
        <p:spPr>
          <a:xfrm>
            <a:off x="5712513" y="1301797"/>
            <a:ext cx="1174749" cy="472016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89" h="558">
                <a:moveTo>
                  <a:pt x="1016" y="558"/>
                </a:moveTo>
                <a:lnTo>
                  <a:pt x="847" y="558"/>
                </a:lnTo>
                <a:lnTo>
                  <a:pt x="881" y="490"/>
                </a:lnTo>
                <a:lnTo>
                  <a:pt x="898" y="440"/>
                </a:lnTo>
                <a:lnTo>
                  <a:pt x="949" y="355"/>
                </a:lnTo>
                <a:lnTo>
                  <a:pt x="982" y="305"/>
                </a:lnTo>
                <a:lnTo>
                  <a:pt x="999" y="271"/>
                </a:lnTo>
                <a:lnTo>
                  <a:pt x="999" y="237"/>
                </a:lnTo>
                <a:lnTo>
                  <a:pt x="982" y="220"/>
                </a:lnTo>
                <a:lnTo>
                  <a:pt x="966" y="203"/>
                </a:lnTo>
                <a:lnTo>
                  <a:pt x="949" y="203"/>
                </a:lnTo>
                <a:lnTo>
                  <a:pt x="932" y="203"/>
                </a:lnTo>
                <a:lnTo>
                  <a:pt x="898" y="203"/>
                </a:lnTo>
                <a:lnTo>
                  <a:pt x="847" y="203"/>
                </a:lnTo>
                <a:lnTo>
                  <a:pt x="779" y="220"/>
                </a:lnTo>
                <a:lnTo>
                  <a:pt x="711" y="220"/>
                </a:lnTo>
                <a:lnTo>
                  <a:pt x="627" y="237"/>
                </a:lnTo>
                <a:lnTo>
                  <a:pt x="542" y="254"/>
                </a:lnTo>
                <a:lnTo>
                  <a:pt x="440" y="271"/>
                </a:lnTo>
                <a:lnTo>
                  <a:pt x="356" y="288"/>
                </a:lnTo>
                <a:lnTo>
                  <a:pt x="271" y="305"/>
                </a:lnTo>
                <a:lnTo>
                  <a:pt x="203" y="305"/>
                </a:lnTo>
                <a:lnTo>
                  <a:pt x="135" y="322"/>
                </a:lnTo>
                <a:lnTo>
                  <a:pt x="85" y="322"/>
                </a:lnTo>
                <a:lnTo>
                  <a:pt x="34" y="322"/>
                </a:lnTo>
                <a:lnTo>
                  <a:pt x="0" y="322"/>
                </a:lnTo>
                <a:lnTo>
                  <a:pt x="0" y="220"/>
                </a:lnTo>
                <a:lnTo>
                  <a:pt x="203" y="203"/>
                </a:lnTo>
                <a:lnTo>
                  <a:pt x="423" y="169"/>
                </a:lnTo>
                <a:lnTo>
                  <a:pt x="627" y="136"/>
                </a:lnTo>
                <a:lnTo>
                  <a:pt x="813" y="102"/>
                </a:lnTo>
                <a:lnTo>
                  <a:pt x="898" y="85"/>
                </a:lnTo>
                <a:lnTo>
                  <a:pt x="949" y="68"/>
                </a:lnTo>
                <a:lnTo>
                  <a:pt x="999" y="51"/>
                </a:lnTo>
                <a:lnTo>
                  <a:pt x="1016" y="34"/>
                </a:lnTo>
                <a:lnTo>
                  <a:pt x="1050" y="17"/>
                </a:lnTo>
                <a:lnTo>
                  <a:pt x="1084" y="0"/>
                </a:lnTo>
                <a:lnTo>
                  <a:pt x="1101" y="17"/>
                </a:lnTo>
                <a:lnTo>
                  <a:pt x="1135" y="34"/>
                </a:lnTo>
                <a:lnTo>
                  <a:pt x="1186" y="51"/>
                </a:lnTo>
                <a:lnTo>
                  <a:pt x="1254" y="85"/>
                </a:lnTo>
                <a:lnTo>
                  <a:pt x="1304" y="136"/>
                </a:lnTo>
                <a:lnTo>
                  <a:pt x="1355" y="153"/>
                </a:lnTo>
                <a:lnTo>
                  <a:pt x="1372" y="186"/>
                </a:lnTo>
                <a:lnTo>
                  <a:pt x="1389" y="203"/>
                </a:lnTo>
                <a:lnTo>
                  <a:pt x="1355" y="237"/>
                </a:lnTo>
                <a:lnTo>
                  <a:pt x="1338" y="237"/>
                </a:lnTo>
                <a:lnTo>
                  <a:pt x="1304" y="254"/>
                </a:lnTo>
                <a:lnTo>
                  <a:pt x="1287" y="254"/>
                </a:lnTo>
                <a:lnTo>
                  <a:pt x="1254" y="271"/>
                </a:lnTo>
                <a:lnTo>
                  <a:pt x="1220" y="305"/>
                </a:lnTo>
                <a:lnTo>
                  <a:pt x="1186" y="338"/>
                </a:lnTo>
                <a:lnTo>
                  <a:pt x="1152" y="372"/>
                </a:lnTo>
                <a:lnTo>
                  <a:pt x="1118" y="423"/>
                </a:lnTo>
                <a:lnTo>
                  <a:pt x="1067" y="490"/>
                </a:lnTo>
                <a:lnTo>
                  <a:pt x="1016" y="558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40"/>
          <p:cNvSpPr/>
          <p:nvPr/>
        </p:nvSpPr>
        <p:spPr>
          <a:xfrm>
            <a:off x="5640546" y="1674330"/>
            <a:ext cx="1075267" cy="2709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271" h="321">
                <a:moveTo>
                  <a:pt x="1271" y="101"/>
                </a:moveTo>
                <a:lnTo>
                  <a:pt x="1271" y="118"/>
                </a:lnTo>
                <a:lnTo>
                  <a:pt x="1254" y="118"/>
                </a:lnTo>
                <a:lnTo>
                  <a:pt x="1237" y="135"/>
                </a:lnTo>
                <a:lnTo>
                  <a:pt x="1186" y="152"/>
                </a:lnTo>
                <a:lnTo>
                  <a:pt x="1152" y="152"/>
                </a:lnTo>
                <a:lnTo>
                  <a:pt x="1084" y="169"/>
                </a:lnTo>
                <a:lnTo>
                  <a:pt x="1017" y="186"/>
                </a:lnTo>
                <a:lnTo>
                  <a:pt x="932" y="203"/>
                </a:lnTo>
                <a:lnTo>
                  <a:pt x="763" y="219"/>
                </a:lnTo>
                <a:lnTo>
                  <a:pt x="627" y="253"/>
                </a:lnTo>
                <a:lnTo>
                  <a:pt x="491" y="270"/>
                </a:lnTo>
                <a:lnTo>
                  <a:pt x="373" y="304"/>
                </a:lnTo>
                <a:lnTo>
                  <a:pt x="288" y="304"/>
                </a:lnTo>
                <a:lnTo>
                  <a:pt x="203" y="321"/>
                </a:lnTo>
                <a:lnTo>
                  <a:pt x="153" y="321"/>
                </a:lnTo>
                <a:lnTo>
                  <a:pt x="119" y="304"/>
                </a:lnTo>
                <a:lnTo>
                  <a:pt x="68" y="304"/>
                </a:lnTo>
                <a:lnTo>
                  <a:pt x="51" y="287"/>
                </a:lnTo>
                <a:lnTo>
                  <a:pt x="17" y="253"/>
                </a:lnTo>
                <a:lnTo>
                  <a:pt x="0" y="219"/>
                </a:lnTo>
                <a:lnTo>
                  <a:pt x="85" y="219"/>
                </a:lnTo>
                <a:lnTo>
                  <a:pt x="186" y="203"/>
                </a:lnTo>
                <a:lnTo>
                  <a:pt x="305" y="186"/>
                </a:lnTo>
                <a:lnTo>
                  <a:pt x="458" y="152"/>
                </a:lnTo>
                <a:lnTo>
                  <a:pt x="593" y="135"/>
                </a:lnTo>
                <a:lnTo>
                  <a:pt x="729" y="101"/>
                </a:lnTo>
                <a:lnTo>
                  <a:pt x="847" y="67"/>
                </a:lnTo>
                <a:lnTo>
                  <a:pt x="949" y="34"/>
                </a:lnTo>
                <a:lnTo>
                  <a:pt x="1051" y="17"/>
                </a:lnTo>
                <a:lnTo>
                  <a:pt x="1118" y="17"/>
                </a:lnTo>
                <a:lnTo>
                  <a:pt x="1169" y="0"/>
                </a:lnTo>
                <a:lnTo>
                  <a:pt x="1220" y="17"/>
                </a:lnTo>
                <a:lnTo>
                  <a:pt x="1237" y="34"/>
                </a:lnTo>
                <a:lnTo>
                  <a:pt x="1254" y="50"/>
                </a:lnTo>
                <a:lnTo>
                  <a:pt x="1271" y="101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41"/>
          <p:cNvSpPr/>
          <p:nvPr/>
        </p:nvSpPr>
        <p:spPr>
          <a:xfrm>
            <a:off x="5740029" y="2118830"/>
            <a:ext cx="531284" cy="1386416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27" h="1638">
                <a:moveTo>
                  <a:pt x="203" y="101"/>
                </a:moveTo>
                <a:lnTo>
                  <a:pt x="254" y="84"/>
                </a:lnTo>
                <a:lnTo>
                  <a:pt x="305" y="67"/>
                </a:lnTo>
                <a:lnTo>
                  <a:pt x="339" y="50"/>
                </a:lnTo>
                <a:lnTo>
                  <a:pt x="355" y="33"/>
                </a:lnTo>
                <a:lnTo>
                  <a:pt x="389" y="16"/>
                </a:lnTo>
                <a:lnTo>
                  <a:pt x="406" y="0"/>
                </a:lnTo>
                <a:lnTo>
                  <a:pt x="423" y="0"/>
                </a:lnTo>
                <a:lnTo>
                  <a:pt x="457" y="16"/>
                </a:lnTo>
                <a:lnTo>
                  <a:pt x="491" y="33"/>
                </a:lnTo>
                <a:lnTo>
                  <a:pt x="525" y="50"/>
                </a:lnTo>
                <a:lnTo>
                  <a:pt x="576" y="84"/>
                </a:lnTo>
                <a:lnTo>
                  <a:pt x="593" y="101"/>
                </a:lnTo>
                <a:lnTo>
                  <a:pt x="610" y="118"/>
                </a:lnTo>
                <a:lnTo>
                  <a:pt x="627" y="135"/>
                </a:lnTo>
                <a:lnTo>
                  <a:pt x="627" y="169"/>
                </a:lnTo>
                <a:lnTo>
                  <a:pt x="610" y="202"/>
                </a:lnTo>
                <a:lnTo>
                  <a:pt x="593" y="219"/>
                </a:lnTo>
                <a:lnTo>
                  <a:pt x="576" y="253"/>
                </a:lnTo>
                <a:lnTo>
                  <a:pt x="576" y="287"/>
                </a:lnTo>
                <a:lnTo>
                  <a:pt x="576" y="337"/>
                </a:lnTo>
                <a:lnTo>
                  <a:pt x="576" y="405"/>
                </a:lnTo>
                <a:lnTo>
                  <a:pt x="576" y="473"/>
                </a:lnTo>
                <a:lnTo>
                  <a:pt x="576" y="574"/>
                </a:lnTo>
                <a:lnTo>
                  <a:pt x="576" y="675"/>
                </a:lnTo>
                <a:lnTo>
                  <a:pt x="576" y="777"/>
                </a:lnTo>
                <a:lnTo>
                  <a:pt x="576" y="912"/>
                </a:lnTo>
                <a:lnTo>
                  <a:pt x="576" y="1047"/>
                </a:lnTo>
                <a:lnTo>
                  <a:pt x="576" y="1199"/>
                </a:lnTo>
                <a:lnTo>
                  <a:pt x="576" y="1267"/>
                </a:lnTo>
                <a:lnTo>
                  <a:pt x="576" y="1334"/>
                </a:lnTo>
                <a:lnTo>
                  <a:pt x="576" y="1385"/>
                </a:lnTo>
                <a:lnTo>
                  <a:pt x="559" y="1436"/>
                </a:lnTo>
                <a:lnTo>
                  <a:pt x="559" y="1486"/>
                </a:lnTo>
                <a:lnTo>
                  <a:pt x="542" y="1520"/>
                </a:lnTo>
                <a:lnTo>
                  <a:pt x="525" y="1554"/>
                </a:lnTo>
                <a:lnTo>
                  <a:pt x="508" y="1571"/>
                </a:lnTo>
                <a:lnTo>
                  <a:pt x="457" y="1605"/>
                </a:lnTo>
                <a:lnTo>
                  <a:pt x="423" y="1622"/>
                </a:lnTo>
                <a:lnTo>
                  <a:pt x="406" y="1638"/>
                </a:lnTo>
                <a:lnTo>
                  <a:pt x="389" y="1638"/>
                </a:lnTo>
                <a:lnTo>
                  <a:pt x="372" y="1638"/>
                </a:lnTo>
                <a:lnTo>
                  <a:pt x="355" y="1622"/>
                </a:lnTo>
                <a:lnTo>
                  <a:pt x="355" y="1588"/>
                </a:lnTo>
                <a:lnTo>
                  <a:pt x="339" y="1554"/>
                </a:lnTo>
                <a:lnTo>
                  <a:pt x="339" y="1503"/>
                </a:lnTo>
                <a:lnTo>
                  <a:pt x="305" y="1453"/>
                </a:lnTo>
                <a:lnTo>
                  <a:pt x="271" y="1419"/>
                </a:lnTo>
                <a:lnTo>
                  <a:pt x="220" y="1368"/>
                </a:lnTo>
                <a:lnTo>
                  <a:pt x="152" y="1334"/>
                </a:lnTo>
                <a:lnTo>
                  <a:pt x="118" y="1317"/>
                </a:lnTo>
                <a:lnTo>
                  <a:pt x="84" y="1301"/>
                </a:lnTo>
                <a:lnTo>
                  <a:pt x="84" y="1284"/>
                </a:lnTo>
                <a:lnTo>
                  <a:pt x="101" y="1284"/>
                </a:lnTo>
                <a:lnTo>
                  <a:pt x="118" y="1267"/>
                </a:lnTo>
                <a:lnTo>
                  <a:pt x="169" y="1284"/>
                </a:lnTo>
                <a:lnTo>
                  <a:pt x="220" y="1284"/>
                </a:lnTo>
                <a:lnTo>
                  <a:pt x="288" y="1284"/>
                </a:lnTo>
                <a:lnTo>
                  <a:pt x="339" y="1301"/>
                </a:lnTo>
                <a:lnTo>
                  <a:pt x="372" y="1284"/>
                </a:lnTo>
                <a:lnTo>
                  <a:pt x="389" y="1284"/>
                </a:lnTo>
                <a:lnTo>
                  <a:pt x="406" y="1267"/>
                </a:lnTo>
                <a:lnTo>
                  <a:pt x="406" y="1250"/>
                </a:lnTo>
                <a:lnTo>
                  <a:pt x="406" y="1216"/>
                </a:lnTo>
                <a:lnTo>
                  <a:pt x="406" y="1165"/>
                </a:lnTo>
                <a:lnTo>
                  <a:pt x="423" y="1115"/>
                </a:lnTo>
                <a:lnTo>
                  <a:pt x="423" y="1030"/>
                </a:lnTo>
                <a:lnTo>
                  <a:pt x="423" y="963"/>
                </a:lnTo>
                <a:lnTo>
                  <a:pt x="440" y="861"/>
                </a:lnTo>
                <a:lnTo>
                  <a:pt x="440" y="760"/>
                </a:lnTo>
                <a:lnTo>
                  <a:pt x="440" y="675"/>
                </a:lnTo>
                <a:lnTo>
                  <a:pt x="440" y="591"/>
                </a:lnTo>
                <a:lnTo>
                  <a:pt x="440" y="523"/>
                </a:lnTo>
                <a:lnTo>
                  <a:pt x="440" y="456"/>
                </a:lnTo>
                <a:lnTo>
                  <a:pt x="440" y="388"/>
                </a:lnTo>
                <a:lnTo>
                  <a:pt x="440" y="354"/>
                </a:lnTo>
                <a:lnTo>
                  <a:pt x="440" y="304"/>
                </a:lnTo>
                <a:lnTo>
                  <a:pt x="423" y="253"/>
                </a:lnTo>
                <a:lnTo>
                  <a:pt x="406" y="219"/>
                </a:lnTo>
                <a:lnTo>
                  <a:pt x="389" y="185"/>
                </a:lnTo>
                <a:lnTo>
                  <a:pt x="372" y="169"/>
                </a:lnTo>
                <a:lnTo>
                  <a:pt x="305" y="169"/>
                </a:lnTo>
                <a:lnTo>
                  <a:pt x="220" y="185"/>
                </a:lnTo>
                <a:lnTo>
                  <a:pt x="135" y="202"/>
                </a:lnTo>
                <a:lnTo>
                  <a:pt x="118" y="202"/>
                </a:lnTo>
                <a:lnTo>
                  <a:pt x="84" y="202"/>
                </a:lnTo>
                <a:lnTo>
                  <a:pt x="67" y="202"/>
                </a:lnTo>
                <a:lnTo>
                  <a:pt x="51" y="202"/>
                </a:lnTo>
                <a:lnTo>
                  <a:pt x="34" y="185"/>
                </a:lnTo>
                <a:lnTo>
                  <a:pt x="17" y="152"/>
                </a:lnTo>
                <a:lnTo>
                  <a:pt x="0" y="135"/>
                </a:lnTo>
                <a:lnTo>
                  <a:pt x="0" y="118"/>
                </a:lnTo>
                <a:lnTo>
                  <a:pt x="0" y="101"/>
                </a:lnTo>
                <a:lnTo>
                  <a:pt x="34" y="101"/>
                </a:lnTo>
                <a:lnTo>
                  <a:pt x="51" y="101"/>
                </a:lnTo>
                <a:lnTo>
                  <a:pt x="101" y="101"/>
                </a:lnTo>
                <a:lnTo>
                  <a:pt x="135" y="101"/>
                </a:lnTo>
                <a:lnTo>
                  <a:pt x="203" y="101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42"/>
          <p:cNvSpPr/>
          <p:nvPr/>
        </p:nvSpPr>
        <p:spPr>
          <a:xfrm>
            <a:off x="5668062" y="2417279"/>
            <a:ext cx="230717" cy="23071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1" h="271">
                <a:moveTo>
                  <a:pt x="203" y="68"/>
                </a:moveTo>
                <a:lnTo>
                  <a:pt x="237" y="102"/>
                </a:lnTo>
                <a:lnTo>
                  <a:pt x="254" y="119"/>
                </a:lnTo>
                <a:lnTo>
                  <a:pt x="271" y="152"/>
                </a:lnTo>
                <a:lnTo>
                  <a:pt x="271" y="169"/>
                </a:lnTo>
                <a:lnTo>
                  <a:pt x="271" y="203"/>
                </a:lnTo>
                <a:lnTo>
                  <a:pt x="271" y="220"/>
                </a:lnTo>
                <a:lnTo>
                  <a:pt x="254" y="237"/>
                </a:lnTo>
                <a:lnTo>
                  <a:pt x="237" y="254"/>
                </a:lnTo>
                <a:lnTo>
                  <a:pt x="186" y="271"/>
                </a:lnTo>
                <a:lnTo>
                  <a:pt x="152" y="254"/>
                </a:lnTo>
                <a:lnTo>
                  <a:pt x="136" y="237"/>
                </a:lnTo>
                <a:lnTo>
                  <a:pt x="102" y="186"/>
                </a:lnTo>
                <a:lnTo>
                  <a:pt x="68" y="136"/>
                </a:lnTo>
                <a:lnTo>
                  <a:pt x="34" y="85"/>
                </a:lnTo>
                <a:lnTo>
                  <a:pt x="0" y="51"/>
                </a:lnTo>
                <a:lnTo>
                  <a:pt x="0" y="17"/>
                </a:lnTo>
                <a:lnTo>
                  <a:pt x="0" y="0"/>
                </a:lnTo>
                <a:lnTo>
                  <a:pt x="34" y="0"/>
                </a:lnTo>
                <a:lnTo>
                  <a:pt x="85" y="0"/>
                </a:lnTo>
                <a:lnTo>
                  <a:pt x="136" y="34"/>
                </a:lnTo>
                <a:lnTo>
                  <a:pt x="169" y="51"/>
                </a:lnTo>
                <a:lnTo>
                  <a:pt x="203" y="68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43"/>
          <p:cNvSpPr/>
          <p:nvPr/>
        </p:nvSpPr>
        <p:spPr>
          <a:xfrm>
            <a:off x="5496613" y="2660697"/>
            <a:ext cx="573616" cy="40216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77" h="473">
                <a:moveTo>
                  <a:pt x="118" y="473"/>
                </a:moveTo>
                <a:lnTo>
                  <a:pt x="101" y="456"/>
                </a:lnTo>
                <a:lnTo>
                  <a:pt x="67" y="439"/>
                </a:lnTo>
                <a:lnTo>
                  <a:pt x="51" y="405"/>
                </a:lnTo>
                <a:lnTo>
                  <a:pt x="34" y="371"/>
                </a:lnTo>
                <a:lnTo>
                  <a:pt x="17" y="337"/>
                </a:lnTo>
                <a:lnTo>
                  <a:pt x="0" y="304"/>
                </a:lnTo>
                <a:lnTo>
                  <a:pt x="17" y="270"/>
                </a:lnTo>
                <a:lnTo>
                  <a:pt x="17" y="253"/>
                </a:lnTo>
                <a:lnTo>
                  <a:pt x="51" y="253"/>
                </a:lnTo>
                <a:lnTo>
                  <a:pt x="67" y="253"/>
                </a:lnTo>
                <a:lnTo>
                  <a:pt x="101" y="270"/>
                </a:lnTo>
                <a:lnTo>
                  <a:pt x="118" y="270"/>
                </a:lnTo>
                <a:lnTo>
                  <a:pt x="135" y="270"/>
                </a:lnTo>
                <a:lnTo>
                  <a:pt x="152" y="253"/>
                </a:lnTo>
                <a:lnTo>
                  <a:pt x="186" y="253"/>
                </a:lnTo>
                <a:lnTo>
                  <a:pt x="220" y="236"/>
                </a:lnTo>
                <a:lnTo>
                  <a:pt x="254" y="202"/>
                </a:lnTo>
                <a:lnTo>
                  <a:pt x="305" y="185"/>
                </a:lnTo>
                <a:lnTo>
                  <a:pt x="406" y="118"/>
                </a:lnTo>
                <a:lnTo>
                  <a:pt x="474" y="84"/>
                </a:lnTo>
                <a:lnTo>
                  <a:pt x="525" y="50"/>
                </a:lnTo>
                <a:lnTo>
                  <a:pt x="576" y="33"/>
                </a:lnTo>
                <a:lnTo>
                  <a:pt x="610" y="16"/>
                </a:lnTo>
                <a:lnTo>
                  <a:pt x="643" y="0"/>
                </a:lnTo>
                <a:lnTo>
                  <a:pt x="660" y="0"/>
                </a:lnTo>
                <a:lnTo>
                  <a:pt x="677" y="0"/>
                </a:lnTo>
                <a:lnTo>
                  <a:pt x="677" y="16"/>
                </a:lnTo>
                <a:lnTo>
                  <a:pt x="660" y="33"/>
                </a:lnTo>
                <a:lnTo>
                  <a:pt x="643" y="50"/>
                </a:lnTo>
                <a:lnTo>
                  <a:pt x="627" y="84"/>
                </a:lnTo>
                <a:lnTo>
                  <a:pt x="593" y="118"/>
                </a:lnTo>
                <a:lnTo>
                  <a:pt x="542" y="169"/>
                </a:lnTo>
                <a:lnTo>
                  <a:pt x="440" y="253"/>
                </a:lnTo>
                <a:lnTo>
                  <a:pt x="322" y="354"/>
                </a:lnTo>
                <a:lnTo>
                  <a:pt x="237" y="422"/>
                </a:lnTo>
                <a:lnTo>
                  <a:pt x="169" y="456"/>
                </a:lnTo>
                <a:lnTo>
                  <a:pt x="118" y="473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45"/>
          <p:cNvSpPr/>
          <p:nvPr/>
        </p:nvSpPr>
        <p:spPr>
          <a:xfrm>
            <a:off x="6298829" y="2576030"/>
            <a:ext cx="675217" cy="4868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97" h="575">
                <a:moveTo>
                  <a:pt x="34" y="490"/>
                </a:moveTo>
                <a:lnTo>
                  <a:pt x="17" y="439"/>
                </a:lnTo>
                <a:lnTo>
                  <a:pt x="0" y="406"/>
                </a:lnTo>
                <a:lnTo>
                  <a:pt x="0" y="389"/>
                </a:lnTo>
                <a:lnTo>
                  <a:pt x="0" y="355"/>
                </a:lnTo>
                <a:lnTo>
                  <a:pt x="17" y="338"/>
                </a:lnTo>
                <a:lnTo>
                  <a:pt x="34" y="321"/>
                </a:lnTo>
                <a:lnTo>
                  <a:pt x="68" y="338"/>
                </a:lnTo>
                <a:lnTo>
                  <a:pt x="119" y="355"/>
                </a:lnTo>
                <a:lnTo>
                  <a:pt x="136" y="355"/>
                </a:lnTo>
                <a:lnTo>
                  <a:pt x="136" y="338"/>
                </a:lnTo>
                <a:lnTo>
                  <a:pt x="153" y="338"/>
                </a:lnTo>
                <a:lnTo>
                  <a:pt x="170" y="338"/>
                </a:lnTo>
                <a:lnTo>
                  <a:pt x="187" y="321"/>
                </a:lnTo>
                <a:lnTo>
                  <a:pt x="221" y="304"/>
                </a:lnTo>
                <a:lnTo>
                  <a:pt x="305" y="271"/>
                </a:lnTo>
                <a:lnTo>
                  <a:pt x="407" y="203"/>
                </a:lnTo>
                <a:lnTo>
                  <a:pt x="526" y="135"/>
                </a:lnTo>
                <a:lnTo>
                  <a:pt x="627" y="85"/>
                </a:lnTo>
                <a:lnTo>
                  <a:pt x="712" y="34"/>
                </a:lnTo>
                <a:lnTo>
                  <a:pt x="797" y="0"/>
                </a:lnTo>
                <a:lnTo>
                  <a:pt x="780" y="85"/>
                </a:lnTo>
                <a:lnTo>
                  <a:pt x="644" y="203"/>
                </a:lnTo>
                <a:lnTo>
                  <a:pt x="526" y="304"/>
                </a:lnTo>
                <a:lnTo>
                  <a:pt x="407" y="389"/>
                </a:lnTo>
                <a:lnTo>
                  <a:pt x="322" y="456"/>
                </a:lnTo>
                <a:lnTo>
                  <a:pt x="255" y="507"/>
                </a:lnTo>
                <a:lnTo>
                  <a:pt x="204" y="541"/>
                </a:lnTo>
                <a:lnTo>
                  <a:pt x="170" y="575"/>
                </a:lnTo>
                <a:lnTo>
                  <a:pt x="153" y="575"/>
                </a:lnTo>
                <a:lnTo>
                  <a:pt x="119" y="575"/>
                </a:lnTo>
                <a:lnTo>
                  <a:pt x="102" y="558"/>
                </a:lnTo>
                <a:lnTo>
                  <a:pt x="68" y="524"/>
                </a:lnTo>
                <a:lnTo>
                  <a:pt x="34" y="490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46"/>
          <p:cNvSpPr/>
          <p:nvPr/>
        </p:nvSpPr>
        <p:spPr>
          <a:xfrm>
            <a:off x="6400429" y="2002413"/>
            <a:ext cx="687917" cy="153035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13" h="1808">
                <a:moveTo>
                  <a:pt x="576" y="1808"/>
                </a:moveTo>
                <a:lnTo>
                  <a:pt x="559" y="1808"/>
                </a:lnTo>
                <a:lnTo>
                  <a:pt x="559" y="1791"/>
                </a:lnTo>
                <a:lnTo>
                  <a:pt x="542" y="1758"/>
                </a:lnTo>
                <a:lnTo>
                  <a:pt x="542" y="1707"/>
                </a:lnTo>
                <a:lnTo>
                  <a:pt x="525" y="1656"/>
                </a:lnTo>
                <a:lnTo>
                  <a:pt x="491" y="1605"/>
                </a:lnTo>
                <a:lnTo>
                  <a:pt x="441" y="1555"/>
                </a:lnTo>
                <a:lnTo>
                  <a:pt x="373" y="1504"/>
                </a:lnTo>
                <a:lnTo>
                  <a:pt x="305" y="1453"/>
                </a:lnTo>
                <a:lnTo>
                  <a:pt x="271" y="1420"/>
                </a:lnTo>
                <a:lnTo>
                  <a:pt x="237" y="1403"/>
                </a:lnTo>
                <a:lnTo>
                  <a:pt x="237" y="1386"/>
                </a:lnTo>
                <a:lnTo>
                  <a:pt x="271" y="1386"/>
                </a:lnTo>
                <a:lnTo>
                  <a:pt x="322" y="1403"/>
                </a:lnTo>
                <a:lnTo>
                  <a:pt x="390" y="1420"/>
                </a:lnTo>
                <a:lnTo>
                  <a:pt x="457" y="1437"/>
                </a:lnTo>
                <a:lnTo>
                  <a:pt x="525" y="1453"/>
                </a:lnTo>
                <a:lnTo>
                  <a:pt x="559" y="1453"/>
                </a:lnTo>
                <a:lnTo>
                  <a:pt x="593" y="1437"/>
                </a:lnTo>
                <a:lnTo>
                  <a:pt x="593" y="1420"/>
                </a:lnTo>
                <a:lnTo>
                  <a:pt x="593" y="1403"/>
                </a:lnTo>
                <a:lnTo>
                  <a:pt x="610" y="1352"/>
                </a:lnTo>
                <a:lnTo>
                  <a:pt x="610" y="1301"/>
                </a:lnTo>
                <a:lnTo>
                  <a:pt x="610" y="1251"/>
                </a:lnTo>
                <a:lnTo>
                  <a:pt x="627" y="1166"/>
                </a:lnTo>
                <a:lnTo>
                  <a:pt x="627" y="1082"/>
                </a:lnTo>
                <a:lnTo>
                  <a:pt x="627" y="963"/>
                </a:lnTo>
                <a:lnTo>
                  <a:pt x="627" y="862"/>
                </a:lnTo>
                <a:lnTo>
                  <a:pt x="627" y="778"/>
                </a:lnTo>
                <a:lnTo>
                  <a:pt x="610" y="693"/>
                </a:lnTo>
                <a:lnTo>
                  <a:pt x="610" y="609"/>
                </a:lnTo>
                <a:lnTo>
                  <a:pt x="610" y="541"/>
                </a:lnTo>
                <a:lnTo>
                  <a:pt x="593" y="490"/>
                </a:lnTo>
                <a:lnTo>
                  <a:pt x="593" y="423"/>
                </a:lnTo>
                <a:lnTo>
                  <a:pt x="593" y="389"/>
                </a:lnTo>
                <a:lnTo>
                  <a:pt x="559" y="305"/>
                </a:lnTo>
                <a:lnTo>
                  <a:pt x="542" y="254"/>
                </a:lnTo>
                <a:lnTo>
                  <a:pt x="542" y="203"/>
                </a:lnTo>
                <a:lnTo>
                  <a:pt x="525" y="186"/>
                </a:lnTo>
                <a:lnTo>
                  <a:pt x="491" y="186"/>
                </a:lnTo>
                <a:lnTo>
                  <a:pt x="457" y="186"/>
                </a:lnTo>
                <a:lnTo>
                  <a:pt x="390" y="203"/>
                </a:lnTo>
                <a:lnTo>
                  <a:pt x="322" y="220"/>
                </a:lnTo>
                <a:lnTo>
                  <a:pt x="237" y="237"/>
                </a:lnTo>
                <a:lnTo>
                  <a:pt x="169" y="237"/>
                </a:lnTo>
                <a:lnTo>
                  <a:pt x="119" y="237"/>
                </a:lnTo>
                <a:lnTo>
                  <a:pt x="85" y="237"/>
                </a:lnTo>
                <a:lnTo>
                  <a:pt x="34" y="203"/>
                </a:lnTo>
                <a:lnTo>
                  <a:pt x="17" y="169"/>
                </a:lnTo>
                <a:lnTo>
                  <a:pt x="0" y="136"/>
                </a:lnTo>
                <a:lnTo>
                  <a:pt x="136" y="119"/>
                </a:lnTo>
                <a:lnTo>
                  <a:pt x="237" y="102"/>
                </a:lnTo>
                <a:lnTo>
                  <a:pt x="322" y="85"/>
                </a:lnTo>
                <a:lnTo>
                  <a:pt x="390" y="68"/>
                </a:lnTo>
                <a:lnTo>
                  <a:pt x="474" y="51"/>
                </a:lnTo>
                <a:lnTo>
                  <a:pt x="508" y="34"/>
                </a:lnTo>
                <a:lnTo>
                  <a:pt x="525" y="17"/>
                </a:lnTo>
                <a:lnTo>
                  <a:pt x="542" y="0"/>
                </a:lnTo>
                <a:lnTo>
                  <a:pt x="593" y="0"/>
                </a:lnTo>
                <a:lnTo>
                  <a:pt x="610" y="17"/>
                </a:lnTo>
                <a:lnTo>
                  <a:pt x="644" y="34"/>
                </a:lnTo>
                <a:lnTo>
                  <a:pt x="712" y="68"/>
                </a:lnTo>
                <a:lnTo>
                  <a:pt x="762" y="102"/>
                </a:lnTo>
                <a:lnTo>
                  <a:pt x="796" y="136"/>
                </a:lnTo>
                <a:lnTo>
                  <a:pt x="813" y="152"/>
                </a:lnTo>
                <a:lnTo>
                  <a:pt x="813" y="169"/>
                </a:lnTo>
                <a:lnTo>
                  <a:pt x="813" y="203"/>
                </a:lnTo>
                <a:lnTo>
                  <a:pt x="779" y="220"/>
                </a:lnTo>
                <a:lnTo>
                  <a:pt x="762" y="237"/>
                </a:lnTo>
                <a:lnTo>
                  <a:pt x="762" y="271"/>
                </a:lnTo>
                <a:lnTo>
                  <a:pt x="762" y="305"/>
                </a:lnTo>
                <a:lnTo>
                  <a:pt x="762" y="338"/>
                </a:lnTo>
                <a:lnTo>
                  <a:pt x="762" y="389"/>
                </a:lnTo>
                <a:lnTo>
                  <a:pt x="762" y="440"/>
                </a:lnTo>
                <a:lnTo>
                  <a:pt x="762" y="507"/>
                </a:lnTo>
                <a:lnTo>
                  <a:pt x="779" y="794"/>
                </a:lnTo>
                <a:lnTo>
                  <a:pt x="796" y="1082"/>
                </a:lnTo>
                <a:lnTo>
                  <a:pt x="796" y="1217"/>
                </a:lnTo>
                <a:lnTo>
                  <a:pt x="796" y="1335"/>
                </a:lnTo>
                <a:lnTo>
                  <a:pt x="779" y="1437"/>
                </a:lnTo>
                <a:lnTo>
                  <a:pt x="762" y="1538"/>
                </a:lnTo>
                <a:lnTo>
                  <a:pt x="745" y="1605"/>
                </a:lnTo>
                <a:lnTo>
                  <a:pt x="729" y="1673"/>
                </a:lnTo>
                <a:lnTo>
                  <a:pt x="695" y="1724"/>
                </a:lnTo>
                <a:lnTo>
                  <a:pt x="678" y="1758"/>
                </a:lnTo>
                <a:lnTo>
                  <a:pt x="644" y="1774"/>
                </a:lnTo>
                <a:lnTo>
                  <a:pt x="610" y="1791"/>
                </a:lnTo>
                <a:lnTo>
                  <a:pt x="593" y="1808"/>
                </a:lnTo>
                <a:lnTo>
                  <a:pt x="576" y="1808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37"/>
          <p:cNvSpPr/>
          <p:nvPr/>
        </p:nvSpPr>
        <p:spPr>
          <a:xfrm>
            <a:off x="4937813" y="1430913"/>
            <a:ext cx="831849" cy="19600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83" h="2314">
                <a:moveTo>
                  <a:pt x="169" y="2196"/>
                </a:moveTo>
                <a:lnTo>
                  <a:pt x="102" y="2247"/>
                </a:lnTo>
                <a:lnTo>
                  <a:pt x="51" y="2297"/>
                </a:lnTo>
                <a:lnTo>
                  <a:pt x="17" y="2314"/>
                </a:lnTo>
                <a:lnTo>
                  <a:pt x="0" y="2314"/>
                </a:lnTo>
                <a:lnTo>
                  <a:pt x="0" y="2280"/>
                </a:lnTo>
                <a:lnTo>
                  <a:pt x="34" y="2230"/>
                </a:lnTo>
                <a:lnTo>
                  <a:pt x="85" y="2162"/>
                </a:lnTo>
                <a:lnTo>
                  <a:pt x="169" y="2061"/>
                </a:lnTo>
                <a:lnTo>
                  <a:pt x="254" y="1943"/>
                </a:lnTo>
                <a:lnTo>
                  <a:pt x="339" y="1824"/>
                </a:lnTo>
                <a:lnTo>
                  <a:pt x="423" y="1689"/>
                </a:lnTo>
                <a:lnTo>
                  <a:pt x="491" y="1537"/>
                </a:lnTo>
                <a:lnTo>
                  <a:pt x="610" y="1267"/>
                </a:lnTo>
                <a:lnTo>
                  <a:pt x="661" y="1115"/>
                </a:lnTo>
                <a:lnTo>
                  <a:pt x="695" y="980"/>
                </a:lnTo>
                <a:lnTo>
                  <a:pt x="745" y="692"/>
                </a:lnTo>
                <a:lnTo>
                  <a:pt x="762" y="557"/>
                </a:lnTo>
                <a:lnTo>
                  <a:pt x="779" y="422"/>
                </a:lnTo>
                <a:lnTo>
                  <a:pt x="779" y="321"/>
                </a:lnTo>
                <a:lnTo>
                  <a:pt x="779" y="219"/>
                </a:lnTo>
                <a:lnTo>
                  <a:pt x="779" y="152"/>
                </a:lnTo>
                <a:lnTo>
                  <a:pt x="762" y="101"/>
                </a:lnTo>
                <a:lnTo>
                  <a:pt x="762" y="50"/>
                </a:lnTo>
                <a:lnTo>
                  <a:pt x="762" y="16"/>
                </a:lnTo>
                <a:lnTo>
                  <a:pt x="762" y="0"/>
                </a:lnTo>
                <a:lnTo>
                  <a:pt x="779" y="0"/>
                </a:lnTo>
                <a:lnTo>
                  <a:pt x="830" y="16"/>
                </a:lnTo>
                <a:lnTo>
                  <a:pt x="898" y="33"/>
                </a:lnTo>
                <a:lnTo>
                  <a:pt x="983" y="67"/>
                </a:lnTo>
                <a:lnTo>
                  <a:pt x="983" y="101"/>
                </a:lnTo>
                <a:lnTo>
                  <a:pt x="983" y="135"/>
                </a:lnTo>
                <a:lnTo>
                  <a:pt x="966" y="185"/>
                </a:lnTo>
                <a:lnTo>
                  <a:pt x="966" y="253"/>
                </a:lnTo>
                <a:lnTo>
                  <a:pt x="966" y="321"/>
                </a:lnTo>
                <a:lnTo>
                  <a:pt x="949" y="405"/>
                </a:lnTo>
                <a:lnTo>
                  <a:pt x="949" y="490"/>
                </a:lnTo>
                <a:lnTo>
                  <a:pt x="932" y="591"/>
                </a:lnTo>
                <a:lnTo>
                  <a:pt x="898" y="794"/>
                </a:lnTo>
                <a:lnTo>
                  <a:pt x="864" y="996"/>
                </a:lnTo>
                <a:lnTo>
                  <a:pt x="813" y="1165"/>
                </a:lnTo>
                <a:lnTo>
                  <a:pt x="762" y="1317"/>
                </a:lnTo>
                <a:lnTo>
                  <a:pt x="712" y="1453"/>
                </a:lnTo>
                <a:lnTo>
                  <a:pt x="644" y="1588"/>
                </a:lnTo>
                <a:lnTo>
                  <a:pt x="576" y="1706"/>
                </a:lnTo>
                <a:lnTo>
                  <a:pt x="491" y="1824"/>
                </a:lnTo>
                <a:lnTo>
                  <a:pt x="423" y="1943"/>
                </a:lnTo>
                <a:lnTo>
                  <a:pt x="339" y="2027"/>
                </a:lnTo>
                <a:lnTo>
                  <a:pt x="254" y="2128"/>
                </a:lnTo>
                <a:lnTo>
                  <a:pt x="169" y="2196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graphicFrame>
        <p:nvGraphicFramePr>
          <p:cNvPr id="26" name="Group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611903"/>
              </p:ext>
            </p:extLst>
          </p:nvPr>
        </p:nvGraphicFramePr>
        <p:xfrm>
          <a:off x="8398033" y="523052"/>
          <a:ext cx="3454400" cy="3375660"/>
        </p:xfrm>
        <a:graphic>
          <a:graphicData uri="http://schemas.openxmlformats.org/drawingml/2006/table">
            <a:tbl>
              <a:tblPr/>
              <a:tblGrid>
                <a:gridCol w="17125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4180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64020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73545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865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32" marR="121932" marT="45733" marB="45733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Freeform 32"/>
          <p:cNvSpPr/>
          <p:nvPr/>
        </p:nvSpPr>
        <p:spPr>
          <a:xfrm>
            <a:off x="10055383" y="1025359"/>
            <a:ext cx="345017" cy="300567"/>
          </a:xfrm>
          <a:custGeom>
            <a:avLst/>
            <a:gdLst/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0" t="0" r="0" b="0"/>
            <a:pathLst>
              <a:path w="407" h="355">
                <a:moveTo>
                  <a:pt x="0" y="34"/>
                </a:moveTo>
                <a:lnTo>
                  <a:pt x="17" y="17"/>
                </a:lnTo>
                <a:lnTo>
                  <a:pt x="34" y="0"/>
                </a:lnTo>
                <a:lnTo>
                  <a:pt x="51" y="0"/>
                </a:lnTo>
                <a:lnTo>
                  <a:pt x="119" y="0"/>
                </a:lnTo>
                <a:lnTo>
                  <a:pt x="153" y="0"/>
                </a:lnTo>
                <a:lnTo>
                  <a:pt x="187" y="17"/>
                </a:lnTo>
                <a:lnTo>
                  <a:pt x="220" y="34"/>
                </a:lnTo>
                <a:lnTo>
                  <a:pt x="271" y="51"/>
                </a:lnTo>
                <a:lnTo>
                  <a:pt x="339" y="101"/>
                </a:lnTo>
                <a:lnTo>
                  <a:pt x="390" y="169"/>
                </a:lnTo>
                <a:lnTo>
                  <a:pt x="390" y="203"/>
                </a:lnTo>
                <a:lnTo>
                  <a:pt x="407" y="237"/>
                </a:lnTo>
                <a:lnTo>
                  <a:pt x="390" y="304"/>
                </a:lnTo>
                <a:lnTo>
                  <a:pt x="390" y="321"/>
                </a:lnTo>
                <a:lnTo>
                  <a:pt x="373" y="338"/>
                </a:lnTo>
                <a:lnTo>
                  <a:pt x="356" y="355"/>
                </a:lnTo>
                <a:lnTo>
                  <a:pt x="339" y="355"/>
                </a:lnTo>
                <a:lnTo>
                  <a:pt x="322" y="355"/>
                </a:lnTo>
                <a:lnTo>
                  <a:pt x="288" y="338"/>
                </a:lnTo>
                <a:lnTo>
                  <a:pt x="254" y="321"/>
                </a:lnTo>
                <a:lnTo>
                  <a:pt x="220" y="287"/>
                </a:lnTo>
                <a:lnTo>
                  <a:pt x="170" y="237"/>
                </a:lnTo>
                <a:lnTo>
                  <a:pt x="119" y="186"/>
                </a:lnTo>
                <a:lnTo>
                  <a:pt x="68" y="118"/>
                </a:lnTo>
                <a:lnTo>
                  <a:pt x="17" y="68"/>
                </a:lnTo>
                <a:lnTo>
                  <a:pt x="0" y="51"/>
                </a:lnTo>
                <a:lnTo>
                  <a:pt x="0" y="34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28" name="Freeform 31"/>
          <p:cNvSpPr/>
          <p:nvPr/>
        </p:nvSpPr>
        <p:spPr>
          <a:xfrm>
            <a:off x="9124049" y="1698459"/>
            <a:ext cx="243417" cy="41486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88" h="490">
                <a:moveTo>
                  <a:pt x="118" y="51"/>
                </a:moveTo>
                <a:lnTo>
                  <a:pt x="169" y="68"/>
                </a:lnTo>
                <a:lnTo>
                  <a:pt x="203" y="101"/>
                </a:lnTo>
                <a:lnTo>
                  <a:pt x="237" y="152"/>
                </a:lnTo>
                <a:lnTo>
                  <a:pt x="271" y="203"/>
                </a:lnTo>
                <a:lnTo>
                  <a:pt x="288" y="270"/>
                </a:lnTo>
                <a:lnTo>
                  <a:pt x="288" y="321"/>
                </a:lnTo>
                <a:lnTo>
                  <a:pt x="288" y="372"/>
                </a:lnTo>
                <a:lnTo>
                  <a:pt x="271" y="422"/>
                </a:lnTo>
                <a:lnTo>
                  <a:pt x="254" y="456"/>
                </a:lnTo>
                <a:lnTo>
                  <a:pt x="237" y="473"/>
                </a:lnTo>
                <a:lnTo>
                  <a:pt x="220" y="490"/>
                </a:lnTo>
                <a:lnTo>
                  <a:pt x="186" y="473"/>
                </a:lnTo>
                <a:lnTo>
                  <a:pt x="169" y="456"/>
                </a:lnTo>
                <a:lnTo>
                  <a:pt x="135" y="406"/>
                </a:lnTo>
                <a:lnTo>
                  <a:pt x="118" y="321"/>
                </a:lnTo>
                <a:lnTo>
                  <a:pt x="85" y="254"/>
                </a:lnTo>
                <a:lnTo>
                  <a:pt x="51" y="186"/>
                </a:lnTo>
                <a:lnTo>
                  <a:pt x="34" y="135"/>
                </a:lnTo>
                <a:lnTo>
                  <a:pt x="17" y="101"/>
                </a:lnTo>
                <a:lnTo>
                  <a:pt x="0" y="68"/>
                </a:lnTo>
                <a:lnTo>
                  <a:pt x="0" y="34"/>
                </a:lnTo>
                <a:lnTo>
                  <a:pt x="17" y="0"/>
                </a:lnTo>
                <a:lnTo>
                  <a:pt x="34" y="0"/>
                </a:lnTo>
                <a:lnTo>
                  <a:pt x="51" y="0"/>
                </a:lnTo>
                <a:lnTo>
                  <a:pt x="85" y="17"/>
                </a:lnTo>
                <a:lnTo>
                  <a:pt x="118" y="51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29" name="Freeform 33"/>
          <p:cNvSpPr/>
          <p:nvPr/>
        </p:nvSpPr>
        <p:spPr>
          <a:xfrm>
            <a:off x="9668033" y="1316649"/>
            <a:ext cx="1206500" cy="256116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423" h="304">
                <a:moveTo>
                  <a:pt x="847" y="219"/>
                </a:moveTo>
                <a:lnTo>
                  <a:pt x="711" y="253"/>
                </a:lnTo>
                <a:lnTo>
                  <a:pt x="576" y="270"/>
                </a:lnTo>
                <a:lnTo>
                  <a:pt x="457" y="287"/>
                </a:lnTo>
                <a:lnTo>
                  <a:pt x="339" y="287"/>
                </a:lnTo>
                <a:lnTo>
                  <a:pt x="237" y="304"/>
                </a:lnTo>
                <a:lnTo>
                  <a:pt x="152" y="304"/>
                </a:lnTo>
                <a:lnTo>
                  <a:pt x="67" y="304"/>
                </a:lnTo>
                <a:lnTo>
                  <a:pt x="0" y="304"/>
                </a:lnTo>
                <a:lnTo>
                  <a:pt x="0" y="219"/>
                </a:lnTo>
                <a:lnTo>
                  <a:pt x="34" y="219"/>
                </a:lnTo>
                <a:lnTo>
                  <a:pt x="101" y="219"/>
                </a:lnTo>
                <a:lnTo>
                  <a:pt x="152" y="202"/>
                </a:lnTo>
                <a:lnTo>
                  <a:pt x="237" y="185"/>
                </a:lnTo>
                <a:lnTo>
                  <a:pt x="322" y="169"/>
                </a:lnTo>
                <a:lnTo>
                  <a:pt x="423" y="152"/>
                </a:lnTo>
                <a:lnTo>
                  <a:pt x="542" y="135"/>
                </a:lnTo>
                <a:lnTo>
                  <a:pt x="677" y="101"/>
                </a:lnTo>
                <a:lnTo>
                  <a:pt x="796" y="67"/>
                </a:lnTo>
                <a:lnTo>
                  <a:pt x="915" y="50"/>
                </a:lnTo>
                <a:lnTo>
                  <a:pt x="999" y="33"/>
                </a:lnTo>
                <a:lnTo>
                  <a:pt x="1101" y="16"/>
                </a:lnTo>
                <a:lnTo>
                  <a:pt x="1169" y="16"/>
                </a:lnTo>
                <a:lnTo>
                  <a:pt x="1236" y="0"/>
                </a:lnTo>
                <a:lnTo>
                  <a:pt x="1287" y="0"/>
                </a:lnTo>
                <a:lnTo>
                  <a:pt x="1321" y="0"/>
                </a:lnTo>
                <a:lnTo>
                  <a:pt x="1372" y="33"/>
                </a:lnTo>
                <a:lnTo>
                  <a:pt x="1406" y="50"/>
                </a:lnTo>
                <a:lnTo>
                  <a:pt x="1423" y="67"/>
                </a:lnTo>
                <a:lnTo>
                  <a:pt x="1423" y="84"/>
                </a:lnTo>
                <a:lnTo>
                  <a:pt x="1423" y="101"/>
                </a:lnTo>
                <a:lnTo>
                  <a:pt x="1389" y="118"/>
                </a:lnTo>
                <a:lnTo>
                  <a:pt x="1338" y="135"/>
                </a:lnTo>
                <a:lnTo>
                  <a:pt x="1287" y="135"/>
                </a:lnTo>
                <a:lnTo>
                  <a:pt x="1203" y="152"/>
                </a:lnTo>
                <a:lnTo>
                  <a:pt x="1101" y="185"/>
                </a:lnTo>
                <a:lnTo>
                  <a:pt x="982" y="202"/>
                </a:lnTo>
                <a:lnTo>
                  <a:pt x="847" y="219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0" name="Freeform 34"/>
          <p:cNvSpPr/>
          <p:nvPr/>
        </p:nvSpPr>
        <p:spPr>
          <a:xfrm>
            <a:off x="9898749" y="1654009"/>
            <a:ext cx="946151" cy="444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118" h="524">
                <a:moveTo>
                  <a:pt x="661" y="85"/>
                </a:moveTo>
                <a:lnTo>
                  <a:pt x="728" y="68"/>
                </a:lnTo>
                <a:lnTo>
                  <a:pt x="796" y="51"/>
                </a:lnTo>
                <a:lnTo>
                  <a:pt x="830" y="34"/>
                </a:lnTo>
                <a:lnTo>
                  <a:pt x="864" y="17"/>
                </a:lnTo>
                <a:lnTo>
                  <a:pt x="881" y="0"/>
                </a:lnTo>
                <a:lnTo>
                  <a:pt x="915" y="0"/>
                </a:lnTo>
                <a:lnTo>
                  <a:pt x="932" y="0"/>
                </a:lnTo>
                <a:lnTo>
                  <a:pt x="965" y="17"/>
                </a:lnTo>
                <a:lnTo>
                  <a:pt x="999" y="34"/>
                </a:lnTo>
                <a:lnTo>
                  <a:pt x="1033" y="51"/>
                </a:lnTo>
                <a:lnTo>
                  <a:pt x="1067" y="102"/>
                </a:lnTo>
                <a:lnTo>
                  <a:pt x="1101" y="119"/>
                </a:lnTo>
                <a:lnTo>
                  <a:pt x="1118" y="152"/>
                </a:lnTo>
                <a:lnTo>
                  <a:pt x="1118" y="169"/>
                </a:lnTo>
                <a:lnTo>
                  <a:pt x="1101" y="186"/>
                </a:lnTo>
                <a:lnTo>
                  <a:pt x="1067" y="203"/>
                </a:lnTo>
                <a:lnTo>
                  <a:pt x="1033" y="203"/>
                </a:lnTo>
                <a:lnTo>
                  <a:pt x="999" y="220"/>
                </a:lnTo>
                <a:lnTo>
                  <a:pt x="949" y="254"/>
                </a:lnTo>
                <a:lnTo>
                  <a:pt x="898" y="288"/>
                </a:lnTo>
                <a:lnTo>
                  <a:pt x="813" y="338"/>
                </a:lnTo>
                <a:lnTo>
                  <a:pt x="728" y="389"/>
                </a:lnTo>
                <a:lnTo>
                  <a:pt x="627" y="457"/>
                </a:lnTo>
                <a:lnTo>
                  <a:pt x="525" y="524"/>
                </a:lnTo>
                <a:lnTo>
                  <a:pt x="491" y="473"/>
                </a:lnTo>
                <a:lnTo>
                  <a:pt x="559" y="389"/>
                </a:lnTo>
                <a:lnTo>
                  <a:pt x="627" y="338"/>
                </a:lnTo>
                <a:lnTo>
                  <a:pt x="694" y="271"/>
                </a:lnTo>
                <a:lnTo>
                  <a:pt x="745" y="237"/>
                </a:lnTo>
                <a:lnTo>
                  <a:pt x="779" y="203"/>
                </a:lnTo>
                <a:lnTo>
                  <a:pt x="796" y="169"/>
                </a:lnTo>
                <a:lnTo>
                  <a:pt x="813" y="152"/>
                </a:lnTo>
                <a:lnTo>
                  <a:pt x="796" y="152"/>
                </a:lnTo>
                <a:lnTo>
                  <a:pt x="779" y="152"/>
                </a:lnTo>
                <a:lnTo>
                  <a:pt x="762" y="152"/>
                </a:lnTo>
                <a:lnTo>
                  <a:pt x="728" y="169"/>
                </a:lnTo>
                <a:lnTo>
                  <a:pt x="677" y="186"/>
                </a:lnTo>
                <a:lnTo>
                  <a:pt x="644" y="203"/>
                </a:lnTo>
                <a:lnTo>
                  <a:pt x="576" y="220"/>
                </a:lnTo>
                <a:lnTo>
                  <a:pt x="508" y="237"/>
                </a:lnTo>
                <a:lnTo>
                  <a:pt x="389" y="271"/>
                </a:lnTo>
                <a:lnTo>
                  <a:pt x="288" y="305"/>
                </a:lnTo>
                <a:lnTo>
                  <a:pt x="237" y="321"/>
                </a:lnTo>
                <a:lnTo>
                  <a:pt x="203" y="321"/>
                </a:lnTo>
                <a:lnTo>
                  <a:pt x="186" y="321"/>
                </a:lnTo>
                <a:lnTo>
                  <a:pt x="169" y="321"/>
                </a:lnTo>
                <a:lnTo>
                  <a:pt x="135" y="321"/>
                </a:lnTo>
                <a:lnTo>
                  <a:pt x="84" y="305"/>
                </a:lnTo>
                <a:lnTo>
                  <a:pt x="51" y="254"/>
                </a:lnTo>
                <a:lnTo>
                  <a:pt x="0" y="203"/>
                </a:lnTo>
                <a:lnTo>
                  <a:pt x="152" y="186"/>
                </a:lnTo>
                <a:lnTo>
                  <a:pt x="322" y="152"/>
                </a:lnTo>
                <a:lnTo>
                  <a:pt x="661" y="85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1" name="Freeform 35"/>
          <p:cNvSpPr/>
          <p:nvPr/>
        </p:nvSpPr>
        <p:spPr>
          <a:xfrm>
            <a:off x="10156983" y="1999026"/>
            <a:ext cx="228600" cy="2286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71" h="270">
                <a:moveTo>
                  <a:pt x="101" y="220"/>
                </a:moveTo>
                <a:lnTo>
                  <a:pt x="51" y="152"/>
                </a:lnTo>
                <a:lnTo>
                  <a:pt x="34" y="118"/>
                </a:lnTo>
                <a:lnTo>
                  <a:pt x="17" y="67"/>
                </a:lnTo>
                <a:lnTo>
                  <a:pt x="17" y="51"/>
                </a:lnTo>
                <a:lnTo>
                  <a:pt x="0" y="17"/>
                </a:lnTo>
                <a:lnTo>
                  <a:pt x="17" y="0"/>
                </a:lnTo>
                <a:lnTo>
                  <a:pt x="34" y="0"/>
                </a:lnTo>
                <a:lnTo>
                  <a:pt x="51" y="0"/>
                </a:lnTo>
                <a:lnTo>
                  <a:pt x="101" y="17"/>
                </a:lnTo>
                <a:lnTo>
                  <a:pt x="152" y="17"/>
                </a:lnTo>
                <a:lnTo>
                  <a:pt x="203" y="34"/>
                </a:lnTo>
                <a:lnTo>
                  <a:pt x="237" y="67"/>
                </a:lnTo>
                <a:lnTo>
                  <a:pt x="254" y="101"/>
                </a:lnTo>
                <a:lnTo>
                  <a:pt x="271" y="152"/>
                </a:lnTo>
                <a:lnTo>
                  <a:pt x="271" y="203"/>
                </a:lnTo>
                <a:lnTo>
                  <a:pt x="254" y="236"/>
                </a:lnTo>
                <a:lnTo>
                  <a:pt x="254" y="253"/>
                </a:lnTo>
                <a:lnTo>
                  <a:pt x="237" y="270"/>
                </a:lnTo>
                <a:lnTo>
                  <a:pt x="203" y="270"/>
                </a:lnTo>
                <a:lnTo>
                  <a:pt x="169" y="253"/>
                </a:lnTo>
                <a:lnTo>
                  <a:pt x="152" y="236"/>
                </a:lnTo>
                <a:lnTo>
                  <a:pt x="101" y="220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2" name="Freeform 36"/>
          <p:cNvSpPr/>
          <p:nvPr/>
        </p:nvSpPr>
        <p:spPr>
          <a:xfrm>
            <a:off x="9782333" y="2240326"/>
            <a:ext cx="173567" cy="104563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204" h="1234">
                <a:moveTo>
                  <a:pt x="34" y="1149"/>
                </a:moveTo>
                <a:lnTo>
                  <a:pt x="17" y="1065"/>
                </a:lnTo>
                <a:lnTo>
                  <a:pt x="0" y="1031"/>
                </a:lnTo>
                <a:lnTo>
                  <a:pt x="0" y="997"/>
                </a:lnTo>
                <a:lnTo>
                  <a:pt x="0" y="980"/>
                </a:lnTo>
                <a:lnTo>
                  <a:pt x="17" y="946"/>
                </a:lnTo>
                <a:lnTo>
                  <a:pt x="17" y="896"/>
                </a:lnTo>
                <a:lnTo>
                  <a:pt x="34" y="828"/>
                </a:lnTo>
                <a:lnTo>
                  <a:pt x="34" y="760"/>
                </a:lnTo>
                <a:lnTo>
                  <a:pt x="51" y="659"/>
                </a:lnTo>
                <a:lnTo>
                  <a:pt x="51" y="575"/>
                </a:lnTo>
                <a:lnTo>
                  <a:pt x="68" y="456"/>
                </a:lnTo>
                <a:lnTo>
                  <a:pt x="68" y="355"/>
                </a:lnTo>
                <a:lnTo>
                  <a:pt x="68" y="254"/>
                </a:lnTo>
                <a:lnTo>
                  <a:pt x="68" y="186"/>
                </a:lnTo>
                <a:lnTo>
                  <a:pt x="68" y="118"/>
                </a:lnTo>
                <a:lnTo>
                  <a:pt x="51" y="68"/>
                </a:lnTo>
                <a:lnTo>
                  <a:pt x="51" y="34"/>
                </a:lnTo>
                <a:lnTo>
                  <a:pt x="51" y="17"/>
                </a:lnTo>
                <a:lnTo>
                  <a:pt x="68" y="0"/>
                </a:lnTo>
                <a:lnTo>
                  <a:pt x="85" y="0"/>
                </a:lnTo>
                <a:lnTo>
                  <a:pt x="119" y="17"/>
                </a:lnTo>
                <a:lnTo>
                  <a:pt x="153" y="34"/>
                </a:lnTo>
                <a:lnTo>
                  <a:pt x="204" y="51"/>
                </a:lnTo>
                <a:lnTo>
                  <a:pt x="187" y="254"/>
                </a:lnTo>
                <a:lnTo>
                  <a:pt x="187" y="439"/>
                </a:lnTo>
                <a:lnTo>
                  <a:pt x="170" y="608"/>
                </a:lnTo>
                <a:lnTo>
                  <a:pt x="170" y="744"/>
                </a:lnTo>
                <a:lnTo>
                  <a:pt x="153" y="862"/>
                </a:lnTo>
                <a:lnTo>
                  <a:pt x="153" y="963"/>
                </a:lnTo>
                <a:lnTo>
                  <a:pt x="153" y="1031"/>
                </a:lnTo>
                <a:lnTo>
                  <a:pt x="136" y="1081"/>
                </a:lnTo>
                <a:lnTo>
                  <a:pt x="136" y="1149"/>
                </a:lnTo>
                <a:lnTo>
                  <a:pt x="119" y="1200"/>
                </a:lnTo>
                <a:lnTo>
                  <a:pt x="102" y="1217"/>
                </a:lnTo>
                <a:lnTo>
                  <a:pt x="85" y="1234"/>
                </a:lnTo>
                <a:lnTo>
                  <a:pt x="68" y="1217"/>
                </a:lnTo>
                <a:lnTo>
                  <a:pt x="51" y="1183"/>
                </a:lnTo>
                <a:lnTo>
                  <a:pt x="34" y="1149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3" name="Freeform 37"/>
          <p:cNvSpPr/>
          <p:nvPr/>
        </p:nvSpPr>
        <p:spPr>
          <a:xfrm>
            <a:off x="9898749" y="2103800"/>
            <a:ext cx="1117600" cy="1316567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321" h="1554">
                <a:moveTo>
                  <a:pt x="1253" y="777"/>
                </a:moveTo>
                <a:lnTo>
                  <a:pt x="1253" y="895"/>
                </a:lnTo>
                <a:lnTo>
                  <a:pt x="1253" y="1014"/>
                </a:lnTo>
                <a:lnTo>
                  <a:pt x="1253" y="1115"/>
                </a:lnTo>
                <a:lnTo>
                  <a:pt x="1253" y="1199"/>
                </a:lnTo>
                <a:lnTo>
                  <a:pt x="1253" y="1267"/>
                </a:lnTo>
                <a:lnTo>
                  <a:pt x="1237" y="1335"/>
                </a:lnTo>
                <a:lnTo>
                  <a:pt x="1220" y="1385"/>
                </a:lnTo>
                <a:lnTo>
                  <a:pt x="1203" y="1419"/>
                </a:lnTo>
                <a:lnTo>
                  <a:pt x="1152" y="1487"/>
                </a:lnTo>
                <a:lnTo>
                  <a:pt x="1118" y="1520"/>
                </a:lnTo>
                <a:lnTo>
                  <a:pt x="1101" y="1554"/>
                </a:lnTo>
                <a:lnTo>
                  <a:pt x="1067" y="1554"/>
                </a:lnTo>
                <a:lnTo>
                  <a:pt x="1050" y="1554"/>
                </a:lnTo>
                <a:lnTo>
                  <a:pt x="1050" y="1537"/>
                </a:lnTo>
                <a:lnTo>
                  <a:pt x="1033" y="1504"/>
                </a:lnTo>
                <a:lnTo>
                  <a:pt x="1033" y="1470"/>
                </a:lnTo>
                <a:lnTo>
                  <a:pt x="1033" y="1419"/>
                </a:lnTo>
                <a:lnTo>
                  <a:pt x="999" y="1385"/>
                </a:lnTo>
                <a:lnTo>
                  <a:pt x="965" y="1335"/>
                </a:lnTo>
                <a:lnTo>
                  <a:pt x="915" y="1301"/>
                </a:lnTo>
                <a:lnTo>
                  <a:pt x="881" y="1267"/>
                </a:lnTo>
                <a:lnTo>
                  <a:pt x="847" y="1250"/>
                </a:lnTo>
                <a:lnTo>
                  <a:pt x="830" y="1216"/>
                </a:lnTo>
                <a:lnTo>
                  <a:pt x="830" y="1199"/>
                </a:lnTo>
                <a:lnTo>
                  <a:pt x="847" y="1199"/>
                </a:lnTo>
                <a:lnTo>
                  <a:pt x="881" y="1199"/>
                </a:lnTo>
                <a:lnTo>
                  <a:pt x="932" y="1199"/>
                </a:lnTo>
                <a:lnTo>
                  <a:pt x="982" y="1199"/>
                </a:lnTo>
                <a:lnTo>
                  <a:pt x="1033" y="1199"/>
                </a:lnTo>
                <a:lnTo>
                  <a:pt x="1067" y="1199"/>
                </a:lnTo>
                <a:lnTo>
                  <a:pt x="1084" y="1183"/>
                </a:lnTo>
                <a:lnTo>
                  <a:pt x="1101" y="1149"/>
                </a:lnTo>
                <a:lnTo>
                  <a:pt x="1101" y="1132"/>
                </a:lnTo>
                <a:lnTo>
                  <a:pt x="1101" y="1098"/>
                </a:lnTo>
                <a:lnTo>
                  <a:pt x="1101" y="1047"/>
                </a:lnTo>
                <a:lnTo>
                  <a:pt x="1101" y="997"/>
                </a:lnTo>
                <a:lnTo>
                  <a:pt x="1101" y="929"/>
                </a:lnTo>
                <a:lnTo>
                  <a:pt x="1101" y="862"/>
                </a:lnTo>
                <a:lnTo>
                  <a:pt x="1101" y="726"/>
                </a:lnTo>
                <a:lnTo>
                  <a:pt x="1101" y="608"/>
                </a:lnTo>
                <a:lnTo>
                  <a:pt x="1101" y="490"/>
                </a:lnTo>
                <a:lnTo>
                  <a:pt x="1101" y="388"/>
                </a:lnTo>
                <a:lnTo>
                  <a:pt x="1084" y="304"/>
                </a:lnTo>
                <a:lnTo>
                  <a:pt x="1067" y="236"/>
                </a:lnTo>
                <a:lnTo>
                  <a:pt x="1050" y="186"/>
                </a:lnTo>
                <a:lnTo>
                  <a:pt x="1033" y="152"/>
                </a:lnTo>
                <a:lnTo>
                  <a:pt x="1016" y="152"/>
                </a:lnTo>
                <a:lnTo>
                  <a:pt x="982" y="152"/>
                </a:lnTo>
                <a:lnTo>
                  <a:pt x="932" y="152"/>
                </a:lnTo>
                <a:lnTo>
                  <a:pt x="881" y="152"/>
                </a:lnTo>
                <a:lnTo>
                  <a:pt x="813" y="169"/>
                </a:lnTo>
                <a:lnTo>
                  <a:pt x="728" y="169"/>
                </a:lnTo>
                <a:lnTo>
                  <a:pt x="644" y="186"/>
                </a:lnTo>
                <a:lnTo>
                  <a:pt x="542" y="203"/>
                </a:lnTo>
                <a:lnTo>
                  <a:pt x="423" y="220"/>
                </a:lnTo>
                <a:lnTo>
                  <a:pt x="339" y="236"/>
                </a:lnTo>
                <a:lnTo>
                  <a:pt x="254" y="236"/>
                </a:lnTo>
                <a:lnTo>
                  <a:pt x="169" y="253"/>
                </a:lnTo>
                <a:lnTo>
                  <a:pt x="118" y="253"/>
                </a:lnTo>
                <a:lnTo>
                  <a:pt x="68" y="270"/>
                </a:lnTo>
                <a:lnTo>
                  <a:pt x="17" y="270"/>
                </a:lnTo>
                <a:lnTo>
                  <a:pt x="0" y="270"/>
                </a:lnTo>
                <a:lnTo>
                  <a:pt x="0" y="169"/>
                </a:lnTo>
                <a:lnTo>
                  <a:pt x="68" y="169"/>
                </a:lnTo>
                <a:lnTo>
                  <a:pt x="152" y="169"/>
                </a:lnTo>
                <a:lnTo>
                  <a:pt x="237" y="152"/>
                </a:lnTo>
                <a:lnTo>
                  <a:pt x="339" y="135"/>
                </a:lnTo>
                <a:lnTo>
                  <a:pt x="542" y="101"/>
                </a:lnTo>
                <a:lnTo>
                  <a:pt x="745" y="67"/>
                </a:lnTo>
                <a:lnTo>
                  <a:pt x="830" y="51"/>
                </a:lnTo>
                <a:lnTo>
                  <a:pt x="898" y="51"/>
                </a:lnTo>
                <a:lnTo>
                  <a:pt x="949" y="34"/>
                </a:lnTo>
                <a:lnTo>
                  <a:pt x="965" y="17"/>
                </a:lnTo>
                <a:lnTo>
                  <a:pt x="999" y="0"/>
                </a:lnTo>
                <a:lnTo>
                  <a:pt x="1050" y="0"/>
                </a:lnTo>
                <a:lnTo>
                  <a:pt x="1067" y="0"/>
                </a:lnTo>
                <a:lnTo>
                  <a:pt x="1101" y="17"/>
                </a:lnTo>
                <a:lnTo>
                  <a:pt x="1152" y="34"/>
                </a:lnTo>
                <a:lnTo>
                  <a:pt x="1203" y="67"/>
                </a:lnTo>
                <a:lnTo>
                  <a:pt x="1253" y="101"/>
                </a:lnTo>
                <a:lnTo>
                  <a:pt x="1287" y="135"/>
                </a:lnTo>
                <a:lnTo>
                  <a:pt x="1304" y="152"/>
                </a:lnTo>
                <a:lnTo>
                  <a:pt x="1321" y="169"/>
                </a:lnTo>
                <a:lnTo>
                  <a:pt x="1304" y="203"/>
                </a:lnTo>
                <a:lnTo>
                  <a:pt x="1287" y="220"/>
                </a:lnTo>
                <a:lnTo>
                  <a:pt x="1270" y="236"/>
                </a:lnTo>
                <a:lnTo>
                  <a:pt x="1270" y="270"/>
                </a:lnTo>
                <a:lnTo>
                  <a:pt x="1253" y="321"/>
                </a:lnTo>
                <a:lnTo>
                  <a:pt x="1253" y="388"/>
                </a:lnTo>
                <a:lnTo>
                  <a:pt x="1253" y="456"/>
                </a:lnTo>
                <a:lnTo>
                  <a:pt x="1253" y="557"/>
                </a:lnTo>
                <a:lnTo>
                  <a:pt x="1253" y="659"/>
                </a:lnTo>
                <a:lnTo>
                  <a:pt x="1253" y="777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4" name="Freeform 39"/>
          <p:cNvSpPr/>
          <p:nvPr/>
        </p:nvSpPr>
        <p:spPr>
          <a:xfrm>
            <a:off x="10055383" y="2404367"/>
            <a:ext cx="573617" cy="17145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678" h="202">
                <a:moveTo>
                  <a:pt x="661" y="50"/>
                </a:moveTo>
                <a:lnTo>
                  <a:pt x="678" y="67"/>
                </a:lnTo>
                <a:lnTo>
                  <a:pt x="678" y="84"/>
                </a:lnTo>
                <a:lnTo>
                  <a:pt x="661" y="101"/>
                </a:lnTo>
                <a:lnTo>
                  <a:pt x="627" y="118"/>
                </a:lnTo>
                <a:lnTo>
                  <a:pt x="542" y="152"/>
                </a:lnTo>
                <a:lnTo>
                  <a:pt x="475" y="152"/>
                </a:lnTo>
                <a:lnTo>
                  <a:pt x="441" y="152"/>
                </a:lnTo>
                <a:lnTo>
                  <a:pt x="390" y="169"/>
                </a:lnTo>
                <a:lnTo>
                  <a:pt x="322" y="169"/>
                </a:lnTo>
                <a:lnTo>
                  <a:pt x="254" y="186"/>
                </a:lnTo>
                <a:lnTo>
                  <a:pt x="187" y="202"/>
                </a:lnTo>
                <a:lnTo>
                  <a:pt x="136" y="202"/>
                </a:lnTo>
                <a:lnTo>
                  <a:pt x="85" y="202"/>
                </a:lnTo>
                <a:lnTo>
                  <a:pt x="51" y="202"/>
                </a:lnTo>
                <a:lnTo>
                  <a:pt x="34" y="186"/>
                </a:lnTo>
                <a:lnTo>
                  <a:pt x="17" y="169"/>
                </a:lnTo>
                <a:lnTo>
                  <a:pt x="0" y="152"/>
                </a:lnTo>
                <a:lnTo>
                  <a:pt x="17" y="135"/>
                </a:lnTo>
                <a:lnTo>
                  <a:pt x="34" y="118"/>
                </a:lnTo>
                <a:lnTo>
                  <a:pt x="68" y="118"/>
                </a:lnTo>
                <a:lnTo>
                  <a:pt x="102" y="101"/>
                </a:lnTo>
                <a:lnTo>
                  <a:pt x="153" y="84"/>
                </a:lnTo>
                <a:lnTo>
                  <a:pt x="220" y="67"/>
                </a:lnTo>
                <a:lnTo>
                  <a:pt x="271" y="50"/>
                </a:lnTo>
                <a:lnTo>
                  <a:pt x="390" y="33"/>
                </a:lnTo>
                <a:lnTo>
                  <a:pt x="491" y="17"/>
                </a:lnTo>
                <a:lnTo>
                  <a:pt x="542" y="0"/>
                </a:lnTo>
                <a:lnTo>
                  <a:pt x="593" y="0"/>
                </a:lnTo>
                <a:lnTo>
                  <a:pt x="627" y="17"/>
                </a:lnTo>
                <a:lnTo>
                  <a:pt x="661" y="50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5" name="Freeform 40"/>
          <p:cNvSpPr/>
          <p:nvPr/>
        </p:nvSpPr>
        <p:spPr>
          <a:xfrm>
            <a:off x="10040567" y="2667235"/>
            <a:ext cx="618067" cy="171451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729" h="203">
                <a:moveTo>
                  <a:pt x="712" y="51"/>
                </a:moveTo>
                <a:lnTo>
                  <a:pt x="729" y="85"/>
                </a:lnTo>
                <a:lnTo>
                  <a:pt x="729" y="102"/>
                </a:lnTo>
                <a:lnTo>
                  <a:pt x="729" y="119"/>
                </a:lnTo>
                <a:lnTo>
                  <a:pt x="712" y="119"/>
                </a:lnTo>
                <a:lnTo>
                  <a:pt x="644" y="136"/>
                </a:lnTo>
                <a:lnTo>
                  <a:pt x="576" y="153"/>
                </a:lnTo>
                <a:lnTo>
                  <a:pt x="525" y="153"/>
                </a:lnTo>
                <a:lnTo>
                  <a:pt x="475" y="153"/>
                </a:lnTo>
                <a:lnTo>
                  <a:pt x="407" y="169"/>
                </a:lnTo>
                <a:lnTo>
                  <a:pt x="322" y="169"/>
                </a:lnTo>
                <a:lnTo>
                  <a:pt x="237" y="186"/>
                </a:lnTo>
                <a:lnTo>
                  <a:pt x="187" y="203"/>
                </a:lnTo>
                <a:lnTo>
                  <a:pt x="136" y="203"/>
                </a:lnTo>
                <a:lnTo>
                  <a:pt x="119" y="203"/>
                </a:lnTo>
                <a:lnTo>
                  <a:pt x="85" y="203"/>
                </a:lnTo>
                <a:lnTo>
                  <a:pt x="51" y="186"/>
                </a:lnTo>
                <a:lnTo>
                  <a:pt x="17" y="169"/>
                </a:lnTo>
                <a:lnTo>
                  <a:pt x="0" y="153"/>
                </a:lnTo>
                <a:lnTo>
                  <a:pt x="0" y="102"/>
                </a:lnTo>
                <a:lnTo>
                  <a:pt x="153" y="85"/>
                </a:lnTo>
                <a:lnTo>
                  <a:pt x="271" y="51"/>
                </a:lnTo>
                <a:lnTo>
                  <a:pt x="390" y="34"/>
                </a:lnTo>
                <a:lnTo>
                  <a:pt x="475" y="17"/>
                </a:lnTo>
                <a:lnTo>
                  <a:pt x="559" y="17"/>
                </a:lnTo>
                <a:lnTo>
                  <a:pt x="610" y="0"/>
                </a:lnTo>
                <a:lnTo>
                  <a:pt x="644" y="0"/>
                </a:lnTo>
                <a:lnTo>
                  <a:pt x="661" y="0"/>
                </a:lnTo>
                <a:lnTo>
                  <a:pt x="678" y="0"/>
                </a:lnTo>
                <a:lnTo>
                  <a:pt x="695" y="17"/>
                </a:lnTo>
                <a:lnTo>
                  <a:pt x="712" y="51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6" name="Freeform 38"/>
          <p:cNvSpPr/>
          <p:nvPr/>
        </p:nvSpPr>
        <p:spPr>
          <a:xfrm>
            <a:off x="10241649" y="2255142"/>
            <a:ext cx="143933" cy="11303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170" h="1335">
                <a:moveTo>
                  <a:pt x="34" y="1233"/>
                </a:moveTo>
                <a:lnTo>
                  <a:pt x="17" y="1183"/>
                </a:lnTo>
                <a:lnTo>
                  <a:pt x="17" y="1132"/>
                </a:lnTo>
                <a:lnTo>
                  <a:pt x="17" y="1098"/>
                </a:lnTo>
                <a:lnTo>
                  <a:pt x="0" y="1081"/>
                </a:lnTo>
                <a:lnTo>
                  <a:pt x="17" y="1048"/>
                </a:lnTo>
                <a:lnTo>
                  <a:pt x="17" y="997"/>
                </a:lnTo>
                <a:lnTo>
                  <a:pt x="17" y="912"/>
                </a:lnTo>
                <a:lnTo>
                  <a:pt x="34" y="862"/>
                </a:lnTo>
                <a:lnTo>
                  <a:pt x="34" y="811"/>
                </a:lnTo>
                <a:lnTo>
                  <a:pt x="34" y="743"/>
                </a:lnTo>
                <a:lnTo>
                  <a:pt x="34" y="659"/>
                </a:lnTo>
                <a:lnTo>
                  <a:pt x="34" y="574"/>
                </a:lnTo>
                <a:lnTo>
                  <a:pt x="51" y="490"/>
                </a:lnTo>
                <a:lnTo>
                  <a:pt x="51" y="389"/>
                </a:lnTo>
                <a:lnTo>
                  <a:pt x="51" y="270"/>
                </a:lnTo>
                <a:lnTo>
                  <a:pt x="51" y="135"/>
                </a:lnTo>
                <a:lnTo>
                  <a:pt x="51" y="17"/>
                </a:lnTo>
                <a:lnTo>
                  <a:pt x="170" y="0"/>
                </a:lnTo>
                <a:lnTo>
                  <a:pt x="170" y="152"/>
                </a:lnTo>
                <a:lnTo>
                  <a:pt x="170" y="304"/>
                </a:lnTo>
                <a:lnTo>
                  <a:pt x="170" y="456"/>
                </a:lnTo>
                <a:lnTo>
                  <a:pt x="170" y="591"/>
                </a:lnTo>
                <a:lnTo>
                  <a:pt x="153" y="710"/>
                </a:lnTo>
                <a:lnTo>
                  <a:pt x="153" y="811"/>
                </a:lnTo>
                <a:lnTo>
                  <a:pt x="153" y="912"/>
                </a:lnTo>
                <a:lnTo>
                  <a:pt x="153" y="997"/>
                </a:lnTo>
                <a:lnTo>
                  <a:pt x="136" y="1081"/>
                </a:lnTo>
                <a:lnTo>
                  <a:pt x="136" y="1149"/>
                </a:lnTo>
                <a:lnTo>
                  <a:pt x="119" y="1200"/>
                </a:lnTo>
                <a:lnTo>
                  <a:pt x="119" y="1250"/>
                </a:lnTo>
                <a:lnTo>
                  <a:pt x="102" y="1284"/>
                </a:lnTo>
                <a:lnTo>
                  <a:pt x="102" y="1301"/>
                </a:lnTo>
                <a:lnTo>
                  <a:pt x="102" y="1318"/>
                </a:lnTo>
                <a:lnTo>
                  <a:pt x="102" y="1335"/>
                </a:lnTo>
                <a:lnTo>
                  <a:pt x="85" y="1318"/>
                </a:lnTo>
                <a:lnTo>
                  <a:pt x="68" y="1301"/>
                </a:lnTo>
                <a:lnTo>
                  <a:pt x="51" y="1267"/>
                </a:lnTo>
                <a:lnTo>
                  <a:pt x="34" y="1233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7" name="Freeform 30"/>
          <p:cNvSpPr/>
          <p:nvPr/>
        </p:nvSpPr>
        <p:spPr>
          <a:xfrm>
            <a:off x="8965300" y="1407819"/>
            <a:ext cx="774700" cy="2017183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914" h="2382">
                <a:moveTo>
                  <a:pt x="914" y="67"/>
                </a:moveTo>
                <a:lnTo>
                  <a:pt x="914" y="169"/>
                </a:lnTo>
                <a:lnTo>
                  <a:pt x="897" y="287"/>
                </a:lnTo>
                <a:lnTo>
                  <a:pt x="897" y="422"/>
                </a:lnTo>
                <a:lnTo>
                  <a:pt x="897" y="608"/>
                </a:lnTo>
                <a:lnTo>
                  <a:pt x="881" y="794"/>
                </a:lnTo>
                <a:lnTo>
                  <a:pt x="864" y="980"/>
                </a:lnTo>
                <a:lnTo>
                  <a:pt x="830" y="1149"/>
                </a:lnTo>
                <a:lnTo>
                  <a:pt x="779" y="1318"/>
                </a:lnTo>
                <a:lnTo>
                  <a:pt x="728" y="1470"/>
                </a:lnTo>
                <a:lnTo>
                  <a:pt x="677" y="1605"/>
                </a:lnTo>
                <a:lnTo>
                  <a:pt x="609" y="1723"/>
                </a:lnTo>
                <a:lnTo>
                  <a:pt x="542" y="1841"/>
                </a:lnTo>
                <a:lnTo>
                  <a:pt x="474" y="1943"/>
                </a:lnTo>
                <a:lnTo>
                  <a:pt x="406" y="2027"/>
                </a:lnTo>
                <a:lnTo>
                  <a:pt x="220" y="2213"/>
                </a:lnTo>
                <a:lnTo>
                  <a:pt x="135" y="2297"/>
                </a:lnTo>
                <a:lnTo>
                  <a:pt x="67" y="2348"/>
                </a:lnTo>
                <a:lnTo>
                  <a:pt x="16" y="2382"/>
                </a:lnTo>
                <a:lnTo>
                  <a:pt x="0" y="2382"/>
                </a:lnTo>
                <a:lnTo>
                  <a:pt x="0" y="2365"/>
                </a:lnTo>
                <a:lnTo>
                  <a:pt x="16" y="2348"/>
                </a:lnTo>
                <a:lnTo>
                  <a:pt x="16" y="2331"/>
                </a:lnTo>
                <a:lnTo>
                  <a:pt x="50" y="2281"/>
                </a:lnTo>
                <a:lnTo>
                  <a:pt x="84" y="2247"/>
                </a:lnTo>
                <a:lnTo>
                  <a:pt x="118" y="2179"/>
                </a:lnTo>
                <a:lnTo>
                  <a:pt x="169" y="2129"/>
                </a:lnTo>
                <a:lnTo>
                  <a:pt x="220" y="2044"/>
                </a:lnTo>
                <a:lnTo>
                  <a:pt x="338" y="1892"/>
                </a:lnTo>
                <a:lnTo>
                  <a:pt x="440" y="1723"/>
                </a:lnTo>
                <a:lnTo>
                  <a:pt x="525" y="1554"/>
                </a:lnTo>
                <a:lnTo>
                  <a:pt x="593" y="1368"/>
                </a:lnTo>
                <a:lnTo>
                  <a:pt x="660" y="1182"/>
                </a:lnTo>
                <a:lnTo>
                  <a:pt x="694" y="997"/>
                </a:lnTo>
                <a:lnTo>
                  <a:pt x="711" y="794"/>
                </a:lnTo>
                <a:lnTo>
                  <a:pt x="728" y="608"/>
                </a:lnTo>
                <a:lnTo>
                  <a:pt x="745" y="507"/>
                </a:lnTo>
                <a:lnTo>
                  <a:pt x="745" y="422"/>
                </a:lnTo>
                <a:lnTo>
                  <a:pt x="745" y="354"/>
                </a:lnTo>
                <a:lnTo>
                  <a:pt x="728" y="287"/>
                </a:lnTo>
                <a:lnTo>
                  <a:pt x="728" y="236"/>
                </a:lnTo>
                <a:lnTo>
                  <a:pt x="728" y="186"/>
                </a:lnTo>
                <a:lnTo>
                  <a:pt x="711" y="152"/>
                </a:lnTo>
                <a:lnTo>
                  <a:pt x="711" y="118"/>
                </a:lnTo>
                <a:lnTo>
                  <a:pt x="694" y="84"/>
                </a:lnTo>
                <a:lnTo>
                  <a:pt x="694" y="50"/>
                </a:lnTo>
                <a:lnTo>
                  <a:pt x="694" y="17"/>
                </a:lnTo>
                <a:lnTo>
                  <a:pt x="711" y="0"/>
                </a:lnTo>
                <a:lnTo>
                  <a:pt x="728" y="0"/>
                </a:lnTo>
                <a:lnTo>
                  <a:pt x="779" y="17"/>
                </a:lnTo>
                <a:lnTo>
                  <a:pt x="830" y="33"/>
                </a:lnTo>
                <a:lnTo>
                  <a:pt x="914" y="67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8" name="Freeform 41"/>
          <p:cNvSpPr/>
          <p:nvPr/>
        </p:nvSpPr>
        <p:spPr>
          <a:xfrm>
            <a:off x="8865816" y="2269959"/>
            <a:ext cx="745067" cy="4445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881" h="524">
                <a:moveTo>
                  <a:pt x="68" y="287"/>
                </a:moveTo>
                <a:lnTo>
                  <a:pt x="102" y="304"/>
                </a:lnTo>
                <a:lnTo>
                  <a:pt x="135" y="304"/>
                </a:lnTo>
                <a:lnTo>
                  <a:pt x="152" y="304"/>
                </a:lnTo>
                <a:lnTo>
                  <a:pt x="152" y="287"/>
                </a:lnTo>
                <a:lnTo>
                  <a:pt x="186" y="287"/>
                </a:lnTo>
                <a:lnTo>
                  <a:pt x="203" y="270"/>
                </a:lnTo>
                <a:lnTo>
                  <a:pt x="237" y="253"/>
                </a:lnTo>
                <a:lnTo>
                  <a:pt x="288" y="236"/>
                </a:lnTo>
                <a:lnTo>
                  <a:pt x="339" y="220"/>
                </a:lnTo>
                <a:lnTo>
                  <a:pt x="390" y="203"/>
                </a:lnTo>
                <a:lnTo>
                  <a:pt x="457" y="169"/>
                </a:lnTo>
                <a:lnTo>
                  <a:pt x="576" y="118"/>
                </a:lnTo>
                <a:lnTo>
                  <a:pt x="695" y="68"/>
                </a:lnTo>
                <a:lnTo>
                  <a:pt x="796" y="34"/>
                </a:lnTo>
                <a:lnTo>
                  <a:pt x="881" y="0"/>
                </a:lnTo>
                <a:lnTo>
                  <a:pt x="847" y="84"/>
                </a:lnTo>
                <a:lnTo>
                  <a:pt x="695" y="186"/>
                </a:lnTo>
                <a:lnTo>
                  <a:pt x="559" y="270"/>
                </a:lnTo>
                <a:lnTo>
                  <a:pt x="440" y="355"/>
                </a:lnTo>
                <a:lnTo>
                  <a:pt x="339" y="422"/>
                </a:lnTo>
                <a:lnTo>
                  <a:pt x="254" y="456"/>
                </a:lnTo>
                <a:lnTo>
                  <a:pt x="203" y="490"/>
                </a:lnTo>
                <a:lnTo>
                  <a:pt x="152" y="524"/>
                </a:lnTo>
                <a:lnTo>
                  <a:pt x="135" y="524"/>
                </a:lnTo>
                <a:lnTo>
                  <a:pt x="102" y="524"/>
                </a:lnTo>
                <a:lnTo>
                  <a:pt x="85" y="490"/>
                </a:lnTo>
                <a:lnTo>
                  <a:pt x="68" y="456"/>
                </a:lnTo>
                <a:lnTo>
                  <a:pt x="34" y="405"/>
                </a:lnTo>
                <a:lnTo>
                  <a:pt x="17" y="355"/>
                </a:lnTo>
                <a:lnTo>
                  <a:pt x="0" y="321"/>
                </a:lnTo>
                <a:lnTo>
                  <a:pt x="0" y="287"/>
                </a:lnTo>
                <a:lnTo>
                  <a:pt x="17" y="270"/>
                </a:lnTo>
                <a:lnTo>
                  <a:pt x="34" y="270"/>
                </a:lnTo>
                <a:lnTo>
                  <a:pt x="68" y="287"/>
                </a:lnTo>
              </a:path>
            </a:pathLst>
          </a:custGeom>
          <a:solidFill>
            <a:schemeClr val="tx1"/>
          </a:solidFill>
          <a:ln w="1905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  <p:sp>
        <p:nvSpPr>
          <p:cNvPr id="39" name="Freeform 41"/>
          <p:cNvSpPr/>
          <p:nvPr/>
        </p:nvSpPr>
        <p:spPr>
          <a:xfrm>
            <a:off x="1146864" y="2874267"/>
            <a:ext cx="2567516" cy="546100"/>
          </a:xfrm>
          <a:custGeom>
            <a:avLst/>
            <a:gdLst/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0" t="0" r="0" b="0"/>
            <a:pathLst>
              <a:path w="3032" h="645">
                <a:moveTo>
                  <a:pt x="1270" y="306"/>
                </a:moveTo>
                <a:lnTo>
                  <a:pt x="1152" y="255"/>
                </a:lnTo>
                <a:lnTo>
                  <a:pt x="1033" y="221"/>
                </a:lnTo>
                <a:lnTo>
                  <a:pt x="931" y="187"/>
                </a:lnTo>
                <a:lnTo>
                  <a:pt x="813" y="153"/>
                </a:lnTo>
                <a:lnTo>
                  <a:pt x="711" y="136"/>
                </a:lnTo>
                <a:lnTo>
                  <a:pt x="626" y="119"/>
                </a:lnTo>
                <a:lnTo>
                  <a:pt x="576" y="119"/>
                </a:lnTo>
                <a:lnTo>
                  <a:pt x="525" y="102"/>
                </a:lnTo>
                <a:lnTo>
                  <a:pt x="491" y="119"/>
                </a:lnTo>
                <a:lnTo>
                  <a:pt x="457" y="136"/>
                </a:lnTo>
                <a:lnTo>
                  <a:pt x="389" y="170"/>
                </a:lnTo>
                <a:lnTo>
                  <a:pt x="322" y="187"/>
                </a:lnTo>
                <a:lnTo>
                  <a:pt x="254" y="221"/>
                </a:lnTo>
                <a:lnTo>
                  <a:pt x="203" y="238"/>
                </a:lnTo>
                <a:lnTo>
                  <a:pt x="169" y="255"/>
                </a:lnTo>
                <a:lnTo>
                  <a:pt x="152" y="255"/>
                </a:lnTo>
                <a:lnTo>
                  <a:pt x="135" y="255"/>
                </a:lnTo>
                <a:lnTo>
                  <a:pt x="118" y="255"/>
                </a:lnTo>
                <a:lnTo>
                  <a:pt x="101" y="238"/>
                </a:lnTo>
                <a:lnTo>
                  <a:pt x="84" y="204"/>
                </a:lnTo>
                <a:lnTo>
                  <a:pt x="51" y="170"/>
                </a:lnTo>
                <a:lnTo>
                  <a:pt x="17" y="136"/>
                </a:lnTo>
                <a:lnTo>
                  <a:pt x="0" y="102"/>
                </a:lnTo>
                <a:lnTo>
                  <a:pt x="0" y="68"/>
                </a:lnTo>
                <a:lnTo>
                  <a:pt x="186" y="34"/>
                </a:lnTo>
                <a:lnTo>
                  <a:pt x="339" y="17"/>
                </a:lnTo>
                <a:lnTo>
                  <a:pt x="406" y="17"/>
                </a:lnTo>
                <a:lnTo>
                  <a:pt x="474" y="0"/>
                </a:lnTo>
                <a:lnTo>
                  <a:pt x="525" y="0"/>
                </a:lnTo>
                <a:lnTo>
                  <a:pt x="576" y="0"/>
                </a:lnTo>
                <a:lnTo>
                  <a:pt x="660" y="0"/>
                </a:lnTo>
                <a:lnTo>
                  <a:pt x="745" y="17"/>
                </a:lnTo>
                <a:lnTo>
                  <a:pt x="830" y="34"/>
                </a:lnTo>
                <a:lnTo>
                  <a:pt x="931" y="51"/>
                </a:lnTo>
                <a:lnTo>
                  <a:pt x="982" y="68"/>
                </a:lnTo>
                <a:lnTo>
                  <a:pt x="1050" y="85"/>
                </a:lnTo>
                <a:lnTo>
                  <a:pt x="1118" y="102"/>
                </a:lnTo>
                <a:lnTo>
                  <a:pt x="1202" y="119"/>
                </a:lnTo>
                <a:lnTo>
                  <a:pt x="1304" y="153"/>
                </a:lnTo>
                <a:lnTo>
                  <a:pt x="1406" y="170"/>
                </a:lnTo>
                <a:lnTo>
                  <a:pt x="1524" y="187"/>
                </a:lnTo>
                <a:lnTo>
                  <a:pt x="1660" y="221"/>
                </a:lnTo>
                <a:lnTo>
                  <a:pt x="1914" y="272"/>
                </a:lnTo>
                <a:lnTo>
                  <a:pt x="2151" y="306"/>
                </a:lnTo>
                <a:lnTo>
                  <a:pt x="2371" y="323"/>
                </a:lnTo>
                <a:lnTo>
                  <a:pt x="2591" y="323"/>
                </a:lnTo>
                <a:lnTo>
                  <a:pt x="2693" y="323"/>
                </a:lnTo>
                <a:lnTo>
                  <a:pt x="2777" y="323"/>
                </a:lnTo>
                <a:lnTo>
                  <a:pt x="2862" y="323"/>
                </a:lnTo>
                <a:lnTo>
                  <a:pt x="2913" y="323"/>
                </a:lnTo>
                <a:lnTo>
                  <a:pt x="2964" y="323"/>
                </a:lnTo>
                <a:lnTo>
                  <a:pt x="2998" y="340"/>
                </a:lnTo>
                <a:lnTo>
                  <a:pt x="3015" y="340"/>
                </a:lnTo>
                <a:lnTo>
                  <a:pt x="3032" y="340"/>
                </a:lnTo>
                <a:lnTo>
                  <a:pt x="3032" y="357"/>
                </a:lnTo>
                <a:lnTo>
                  <a:pt x="3015" y="357"/>
                </a:lnTo>
                <a:lnTo>
                  <a:pt x="2981" y="373"/>
                </a:lnTo>
                <a:lnTo>
                  <a:pt x="2947" y="390"/>
                </a:lnTo>
                <a:lnTo>
                  <a:pt x="2913" y="407"/>
                </a:lnTo>
                <a:lnTo>
                  <a:pt x="2862" y="441"/>
                </a:lnTo>
                <a:lnTo>
                  <a:pt x="2794" y="458"/>
                </a:lnTo>
                <a:lnTo>
                  <a:pt x="2727" y="492"/>
                </a:lnTo>
                <a:lnTo>
                  <a:pt x="2591" y="543"/>
                </a:lnTo>
                <a:lnTo>
                  <a:pt x="2490" y="594"/>
                </a:lnTo>
                <a:lnTo>
                  <a:pt x="2405" y="628"/>
                </a:lnTo>
                <a:lnTo>
                  <a:pt x="2337" y="645"/>
                </a:lnTo>
                <a:lnTo>
                  <a:pt x="2303" y="645"/>
                </a:lnTo>
                <a:lnTo>
                  <a:pt x="2269" y="645"/>
                </a:lnTo>
                <a:lnTo>
                  <a:pt x="2219" y="645"/>
                </a:lnTo>
                <a:lnTo>
                  <a:pt x="2168" y="628"/>
                </a:lnTo>
                <a:lnTo>
                  <a:pt x="2117" y="611"/>
                </a:lnTo>
                <a:lnTo>
                  <a:pt x="2049" y="577"/>
                </a:lnTo>
                <a:lnTo>
                  <a:pt x="1964" y="560"/>
                </a:lnTo>
                <a:lnTo>
                  <a:pt x="1880" y="526"/>
                </a:lnTo>
                <a:lnTo>
                  <a:pt x="1710" y="458"/>
                </a:lnTo>
                <a:lnTo>
                  <a:pt x="1541" y="407"/>
                </a:lnTo>
                <a:lnTo>
                  <a:pt x="1406" y="357"/>
                </a:lnTo>
                <a:lnTo>
                  <a:pt x="1270" y="306"/>
                </a:lnTo>
              </a:path>
            </a:pathLst>
          </a:custGeom>
          <a:solidFill>
            <a:srgbClr val="FF0000">
              <a:alpha val="100000"/>
            </a:srgbClr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8000"/>
          </a:p>
        </p:txBody>
      </p:sp>
    </p:spTree>
    <p:extLst>
      <p:ext uri="{BB962C8B-B14F-4D97-AF65-F5344CB8AC3E}">
        <p14:creationId xmlns:p14="http://schemas.microsoft.com/office/powerpoint/2010/main" val="196748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2473674" y="1564987"/>
            <a:ext cx="6781889" cy="3062441"/>
            <a:chOff x="635640" y="1956262"/>
            <a:chExt cx="5384753" cy="2055682"/>
          </a:xfrm>
        </p:grpSpPr>
        <p:sp>
          <p:nvSpPr>
            <p:cNvPr id="3" name="思想气泡: 云 17"/>
            <p:cNvSpPr/>
            <p:nvPr/>
          </p:nvSpPr>
          <p:spPr>
            <a:xfrm>
              <a:off x="635640" y="1956262"/>
              <a:ext cx="5064463" cy="2055682"/>
            </a:xfrm>
            <a:prstGeom prst="cloudCallout">
              <a:avLst>
                <a:gd name="adj1" fmla="val -29995"/>
                <a:gd name="adj2" fmla="val 63024"/>
              </a:avLst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" name="Text Box 6"/>
            <p:cNvSpPr txBox="1"/>
            <p:nvPr/>
          </p:nvSpPr>
          <p:spPr>
            <a:xfrm>
              <a:off x="1028606" y="2539637"/>
              <a:ext cx="4991787" cy="5690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eaLnBrk="0" hangingPunct="0">
                <a:lnSpc>
                  <a:spcPct val="130000"/>
                </a:lnSpc>
              </a:pPr>
              <a:r>
                <a:rPr lang="zh-CN" altLang="en-US" sz="44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人家</a:t>
              </a:r>
              <a:r>
                <a:rPr lang="zh-CN" altLang="en-US" sz="4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是人家，我是我。</a:t>
              </a:r>
              <a:endPara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91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27141" y="1109039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咦</a:t>
            </a:r>
            <a:endParaRPr lang="zh-CN" altLang="en-US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2083341" y="434002"/>
            <a:ext cx="1789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000" dirty="0" err="1" smtClean="0">
                <a:solidFill>
                  <a:srgbClr val="002060"/>
                </a:solidFill>
              </a:rPr>
              <a:t>yí</a:t>
            </a:r>
            <a:endParaRPr kumimoji="1" lang="zh-TW" altLang="en-US" sz="6000" dirty="0">
              <a:solidFill>
                <a:srgbClr val="002060"/>
              </a:solidFill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51" b="100000" l="0" r="90000"/>
                    </a14:imgEffect>
                  </a14:imgLayer>
                </a14:imgProps>
              </a:ext>
            </a:extLst>
          </a:blip>
          <a:srcRect b="56504"/>
          <a:stretch/>
        </p:blipFill>
        <p:spPr>
          <a:xfrm>
            <a:off x="2242784" y="1840447"/>
            <a:ext cx="7007489" cy="253413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11956" y="3877400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endParaRPr lang="zh-CN" altLang="en-US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190018" y="3085907"/>
            <a:ext cx="1789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6000" dirty="0" err="1" smtClean="0"/>
              <a:t>tù</a:t>
            </a:r>
            <a:endParaRPr kumimoji="1" lang="zh-TW" altLang="en-US" sz="6000" dirty="0"/>
          </a:p>
        </p:txBody>
      </p:sp>
      <p:pic>
        <p:nvPicPr>
          <p:cNvPr id="13" name="圖片 1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3680" y="2379936"/>
            <a:ext cx="3242248" cy="3443268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54783" y1="58200" x2="54783" y2="582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68106" y="2849011"/>
            <a:ext cx="3055572" cy="3051144"/>
          </a:xfrm>
          <a:prstGeom prst="rect">
            <a:avLst/>
          </a:prstGeom>
        </p:spPr>
      </p:pic>
      <p:sp>
        <p:nvSpPr>
          <p:cNvPr id="15" name="向右箭號 14"/>
          <p:cNvSpPr/>
          <p:nvPr/>
        </p:nvSpPr>
        <p:spPr>
          <a:xfrm>
            <a:off x="5580822" y="4092474"/>
            <a:ext cx="1140623" cy="68657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6" name="向右箭號 15"/>
          <p:cNvSpPr/>
          <p:nvPr/>
        </p:nvSpPr>
        <p:spPr>
          <a:xfrm>
            <a:off x="8035127" y="4017083"/>
            <a:ext cx="1140623" cy="68657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TW" altLang="en-US"/>
          </a:p>
        </p:txBody>
      </p:sp>
      <p:sp>
        <p:nvSpPr>
          <p:cNvPr id="17" name="矩形 16"/>
          <p:cNvSpPr/>
          <p:nvPr/>
        </p:nvSpPr>
        <p:spPr>
          <a:xfrm>
            <a:off x="9175750" y="3107515"/>
            <a:ext cx="1954381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13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endParaRPr lang="zh-CN" altLang="en-US" sz="1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-116732" y="-23346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TW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960421" y="3837276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8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endParaRPr lang="zh-CN" altLang="en-US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362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  <p:bldP spid="12" grpId="0"/>
      <p:bldP spid="15" grpId="0" animBg="1"/>
      <p:bldP spid="16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6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9149" y="2631440"/>
            <a:ext cx="5473701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4"/>
          <p:cNvSpPr txBox="1">
            <a:spLocks noChangeArrowheads="1"/>
          </p:cNvSpPr>
          <p:nvPr/>
        </p:nvSpPr>
        <p:spPr bwMode="auto">
          <a:xfrm>
            <a:off x="1327149" y="1540510"/>
            <a:ext cx="9514840" cy="7067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大象有一对大耳朵，像扇子似的耷拉着。</a:t>
            </a:r>
          </a:p>
        </p:txBody>
      </p:sp>
      <p:pic>
        <p:nvPicPr>
          <p:cNvPr id="3" name="Picture 6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944" y="2538730"/>
            <a:ext cx="5473701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48883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5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781935"/>
            <a:ext cx="1057275" cy="1524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左大括号 3"/>
          <p:cNvSpPr/>
          <p:nvPr/>
        </p:nvSpPr>
        <p:spPr bwMode="auto">
          <a:xfrm>
            <a:off x="2181225" y="2594610"/>
            <a:ext cx="285750" cy="1800225"/>
          </a:xfrm>
          <a:prstGeom prst="leftBrace">
            <a:avLst>
              <a:gd name="adj1" fmla="val 23633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3" name="TextBox 14"/>
          <p:cNvSpPr txBox="1">
            <a:spLocks noChangeArrowheads="1"/>
          </p:cNvSpPr>
          <p:nvPr/>
        </p:nvSpPr>
        <p:spPr bwMode="auto">
          <a:xfrm>
            <a:off x="2366963" y="2062798"/>
            <a:ext cx="5081588" cy="7067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4000" b="1" kern="1200" cap="none" spc="0" normalizeH="0" baseline="0" noProof="0" dirty="0" err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shì</a:t>
            </a:r>
            <a:endParaRPr kumimoji="0" lang="zh-CN" altLang="en-US" sz="40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4" name="TextBox 16"/>
          <p:cNvSpPr txBox="1">
            <a:spLocks noChangeArrowheads="1"/>
          </p:cNvSpPr>
          <p:nvPr/>
        </p:nvSpPr>
        <p:spPr bwMode="auto">
          <a:xfrm>
            <a:off x="2486025" y="3870127"/>
            <a:ext cx="400208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4000" b="1" kern="1200" cap="none" spc="0" normalizeH="0" baseline="0" noProof="0" dirty="0" err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sì</a:t>
            </a:r>
            <a:endParaRPr kumimoji="0" lang="zh-CN" altLang="en-US" sz="40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399" name="TextBox 2"/>
          <p:cNvSpPr txBox="1"/>
          <p:nvPr/>
        </p:nvSpPr>
        <p:spPr>
          <a:xfrm>
            <a:off x="1245553" y="2926398"/>
            <a:ext cx="7442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 eaLnBrk="0" hangingPunct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似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1905635" y="1167765"/>
            <a:ext cx="1857375" cy="71437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401" name="Text Box 2"/>
          <p:cNvSpPr txBox="1"/>
          <p:nvPr/>
        </p:nvSpPr>
        <p:spPr>
          <a:xfrm>
            <a:off x="1812290" y="1167765"/>
            <a:ext cx="19507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defTabSz="457200"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多音字</a:t>
            </a:r>
          </a:p>
        </p:txBody>
      </p:sp>
      <p:pic>
        <p:nvPicPr>
          <p:cNvPr id="17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8275" y="2710498"/>
            <a:ext cx="984250" cy="1419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左大括号 3"/>
          <p:cNvSpPr/>
          <p:nvPr/>
        </p:nvSpPr>
        <p:spPr bwMode="auto">
          <a:xfrm>
            <a:off x="6326188" y="2618423"/>
            <a:ext cx="285750" cy="1800225"/>
          </a:xfrm>
          <a:prstGeom prst="leftBrace">
            <a:avLst>
              <a:gd name="adj1" fmla="val 23633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6611938" y="2063115"/>
            <a:ext cx="508158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4000" b="1" kern="1200" cap="none" spc="0" normalizeH="0" baseline="0" noProof="0" dirty="0" err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shàn</a:t>
            </a:r>
            <a:endParaRPr kumimoji="0" lang="zh-CN" altLang="en-US" sz="40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6621906" y="4064705"/>
            <a:ext cx="4002088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en-US" altLang="zh-CN" sz="4000" b="1" kern="1200" cap="none" spc="0" normalizeH="0" baseline="0" noProof="0" dirty="0" err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shān</a:t>
            </a:r>
            <a:endParaRPr kumimoji="0" lang="zh-CN" altLang="en-US" sz="4000" b="1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5341938" y="2926398"/>
            <a:ext cx="744220" cy="768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defTabSz="914400" eaLnBrk="0" hangingPunct="0">
              <a:buClrTx/>
              <a:buSzTx/>
              <a:buFontTx/>
              <a:defRPr/>
            </a:pPr>
            <a:r>
              <a:rPr kumimoji="0" lang="zh-CN" altLang="en-US" sz="4400" b="1" kern="1200" cap="none" spc="0" normalizeH="0" baseline="0" noProof="0" dirty="0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扇</a:t>
            </a:r>
            <a:endParaRPr kumimoji="0" lang="zh-CN" altLang="en-US" sz="44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等线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56732" y="379845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（好似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65677" y="4649688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（相似）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808913" y="1874520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扇子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（风扇）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649901" y="2573273"/>
            <a:ext cx="274947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（一扇门）</a:t>
            </a:r>
            <a:endParaRPr lang="en-US" altLang="zh-CN" sz="40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（两扇窗）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931657" y="390215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扇风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61313" y="475793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扇动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endParaRPr lang="en-US" altLang="zh-CN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51715" y="209750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（似的）</a:t>
            </a:r>
            <a:endParaRPr lang="zh-CN" altLang="en-US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 animBg="1"/>
      <p:bldP spid="17413" grpId="0"/>
      <p:bldP spid="17414" grpId="0"/>
      <p:bldP spid="18" grpId="0" bldLvl="0" animBg="1"/>
      <p:bldP spid="19" grpId="0"/>
      <p:bldP spid="20" grpId="0"/>
      <p:bldP spid="21" grpId="0"/>
      <p:bldP spid="2" grpId="0"/>
      <p:bldP spid="3" grpId="0"/>
      <p:bldP spid="16" grpId="0"/>
      <p:bldP spid="22" grpId="0"/>
      <p:bldP spid="23" grpId="0"/>
      <p:bldP spid="24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6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9149" y="2631440"/>
            <a:ext cx="5473701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文本框 4"/>
          <p:cNvSpPr txBox="1">
            <a:spLocks noChangeArrowheads="1"/>
          </p:cNvSpPr>
          <p:nvPr/>
        </p:nvSpPr>
        <p:spPr bwMode="auto">
          <a:xfrm>
            <a:off x="1327149" y="1540510"/>
            <a:ext cx="9514840" cy="7067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大象有一对大耳朵，像扇子似的耷拉着。</a:t>
            </a:r>
          </a:p>
        </p:txBody>
      </p:sp>
      <p:pic>
        <p:nvPicPr>
          <p:cNvPr id="3" name="Picture 6" descr="screent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2944" y="2538730"/>
            <a:ext cx="5473701" cy="3114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字方塊 3"/>
          <p:cNvSpPr txBox="1"/>
          <p:nvPr/>
        </p:nvSpPr>
        <p:spPr>
          <a:xfrm>
            <a:off x="8425327" y="1551079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耷拉</a:t>
            </a:r>
            <a:endParaRPr kumimoji="1" lang="zh-TW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2716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15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32"/>
          <a:stretch/>
        </p:blipFill>
        <p:spPr bwMode="auto">
          <a:xfrm>
            <a:off x="861811" y="1495644"/>
            <a:ext cx="4859337" cy="409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8203"/>
          <p:cNvSpPr>
            <a:spLocks noChangeArrowheads="1"/>
          </p:cNvSpPr>
          <p:nvPr/>
        </p:nvSpPr>
        <p:spPr bwMode="auto">
          <a:xfrm>
            <a:off x="641537" y="1495644"/>
            <a:ext cx="2451860" cy="4020919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9pPr>
          </a:lstStyle>
          <a:p>
            <a:endParaRPr lang="zh-CN" altLang="en-US"/>
          </a:p>
        </p:txBody>
      </p:sp>
      <p:sp>
        <p:nvSpPr>
          <p:cNvPr id="9" name="圆角矩形标注 8206"/>
          <p:cNvSpPr>
            <a:spLocks noChangeArrowheads="1"/>
          </p:cNvSpPr>
          <p:nvPr/>
        </p:nvSpPr>
        <p:spPr bwMode="auto">
          <a:xfrm rot="5400000">
            <a:off x="3787817" y="4156185"/>
            <a:ext cx="1238909" cy="2627751"/>
          </a:xfrm>
          <a:prstGeom prst="wedgeRoundRectCallout">
            <a:avLst>
              <a:gd name="adj1" fmla="val -37796"/>
              <a:gd name="adj2" fmla="val 72764"/>
              <a:gd name="adj3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9pPr>
          </a:lstStyle>
          <a:p>
            <a:pPr algn="ctr"/>
            <a:endParaRPr lang="zh-CN" altLang="x-none">
              <a:ea typeface="宋体" charset="-122"/>
            </a:endParaRPr>
          </a:p>
        </p:txBody>
      </p:sp>
      <p:sp>
        <p:nvSpPr>
          <p:cNvPr id="10" name="文本框 8207"/>
          <p:cNvSpPr txBox="1">
            <a:spLocks noChangeArrowheads="1"/>
          </p:cNvSpPr>
          <p:nvPr/>
        </p:nvSpPr>
        <p:spPr bwMode="auto">
          <a:xfrm>
            <a:off x="3204351" y="5008395"/>
            <a:ext cx="226215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9pPr>
          </a:lstStyle>
          <a:p>
            <a:r>
              <a:rPr lang="zh-CN" altLang="en-US" sz="5400" dirty="0">
                <a:latin typeface="楷体" charset="-122"/>
                <a:ea typeface="楷体" charset="-122"/>
              </a:rPr>
              <a:t>向下垂</a:t>
            </a:r>
          </a:p>
        </p:txBody>
      </p:sp>
      <p:sp>
        <p:nvSpPr>
          <p:cNvPr id="11" name="Rectangle 15"/>
          <p:cNvSpPr/>
          <p:nvPr/>
        </p:nvSpPr>
        <p:spPr>
          <a:xfrm>
            <a:off x="6854514" y="3220281"/>
            <a:ext cx="3071813" cy="14452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zh-CN" altLang="en-US" sz="8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耷拉</a:t>
            </a:r>
          </a:p>
        </p:txBody>
      </p:sp>
      <p:sp>
        <p:nvSpPr>
          <p:cNvPr id="12" name="矩形 11"/>
          <p:cNvSpPr/>
          <p:nvPr/>
        </p:nvSpPr>
        <p:spPr>
          <a:xfrm>
            <a:off x="7068827" y="2577343"/>
            <a:ext cx="1571625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dā</a:t>
            </a:r>
          </a:p>
        </p:txBody>
      </p:sp>
      <p:sp>
        <p:nvSpPr>
          <p:cNvPr id="13" name="矩形 12"/>
          <p:cNvSpPr/>
          <p:nvPr/>
        </p:nvSpPr>
        <p:spPr>
          <a:xfrm>
            <a:off x="8211827" y="2593218"/>
            <a:ext cx="74676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lɑ</a:t>
            </a:r>
          </a:p>
        </p:txBody>
      </p:sp>
    </p:spTree>
    <p:extLst>
      <p:ext uri="{BB962C8B-B14F-4D97-AF65-F5344CB8AC3E}">
        <p14:creationId xmlns:p14="http://schemas.microsoft.com/office/powerpoint/2010/main" val="1062348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9227" descr="timg?image&amp;quality=80&amp;size=b9999_10000&amp;sec=1525724692391&amp;di=811e7ad131441e761a64c45f4c335dd4&amp;imgtype=0&amp;src=http%3A%2F%2F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96" y="667655"/>
            <a:ext cx="4334043" cy="2375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9219"/>
          <p:cNvSpPr txBox="1">
            <a:spLocks noChangeArrowheads="1"/>
          </p:cNvSpPr>
          <p:nvPr/>
        </p:nvSpPr>
        <p:spPr bwMode="auto">
          <a:xfrm>
            <a:off x="2801110" y="5511766"/>
            <a:ext cx="6003567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楷体_GB2312" charset="0"/>
              </a:defRPr>
            </a:lvl9pPr>
          </a:lstStyle>
          <a:p>
            <a:r>
              <a:rPr lang="zh-CN" altLang="en-US" sz="5500" dirty="0">
                <a:latin typeface="楷体_GB2312" charset="0"/>
              </a:rPr>
              <a:t>（      </a:t>
            </a:r>
            <a:r>
              <a:rPr lang="zh-CN" altLang="en-US" sz="5500" dirty="0" smtClean="0">
                <a:latin typeface="楷体_GB2312" charset="0"/>
              </a:rPr>
              <a:t>   ）</a:t>
            </a:r>
            <a:r>
              <a:rPr lang="zh-CN" altLang="en-US" sz="5500" dirty="0">
                <a:solidFill>
                  <a:srgbClr val="FF0000"/>
                </a:solidFill>
                <a:latin typeface="楷体" charset="-122"/>
                <a:ea typeface="楷体" charset="-122"/>
              </a:rPr>
              <a:t>耷拉着</a:t>
            </a:r>
            <a:r>
              <a:rPr lang="zh-CN" altLang="en-US" sz="5500" dirty="0">
                <a:latin typeface="楷体_GB2312" charset="0"/>
              </a:rPr>
              <a:t>。</a:t>
            </a:r>
          </a:p>
        </p:txBody>
      </p:sp>
      <p:pic>
        <p:nvPicPr>
          <p:cNvPr id="7" name="图片 4" descr="5623991_150003148000_2"/>
          <p:cNvPicPr>
            <a:picLocks noChangeAspect="1" noChangeArrowheads="1"/>
          </p:cNvPicPr>
          <p:nvPr/>
        </p:nvPicPr>
        <p:blipFill>
          <a:blip r:embed="rId3" cstate="print"/>
          <a:srcRect b="7886"/>
          <a:stretch>
            <a:fillRect/>
          </a:stretch>
        </p:blipFill>
        <p:spPr bwMode="auto">
          <a:xfrm>
            <a:off x="879984" y="3084161"/>
            <a:ext cx="4081122" cy="2512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10" descr="t01040ac042c2ea71eb"/>
          <p:cNvPicPr>
            <a:picLocks noChangeAspect="1" noChangeArrowheads="1"/>
          </p:cNvPicPr>
          <p:nvPr/>
        </p:nvPicPr>
        <p:blipFill>
          <a:blip r:embed="rId4" cstate="print"/>
          <a:srcRect b="16025"/>
          <a:stretch>
            <a:fillRect/>
          </a:stretch>
        </p:blipFill>
        <p:spPr bwMode="auto">
          <a:xfrm>
            <a:off x="5743812" y="3084161"/>
            <a:ext cx="3996055" cy="2427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1954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481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02" y="680936"/>
            <a:ext cx="2051050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481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352" y="680936"/>
            <a:ext cx="2233613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481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02" y="2597049"/>
            <a:ext cx="20510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481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352" y="2525611"/>
            <a:ext cx="22320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481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02" y="4254399"/>
            <a:ext cx="421163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24"/>
          <p:cNvSpPr txBox="1"/>
          <p:nvPr/>
        </p:nvSpPr>
        <p:spPr>
          <a:xfrm>
            <a:off x="5740559" y="2597049"/>
            <a:ext cx="3559084" cy="186204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/>
            <a:r>
              <a:rPr lang="zh-CN" altLang="en-US" sz="11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竖着</a:t>
            </a:r>
            <a:endParaRPr lang="zh-CN" altLang="en-US" sz="11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984240" y="1940759"/>
            <a:ext cx="1754188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eaLnBrk="0" hangingPunct="0"/>
            <a:r>
              <a:rPr lang="en-US" altLang="zh-CN" sz="4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shù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82.4992125984252,&quot;width&quot;:2027.4992125984252}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7.4992125984252,&quot;width&quot;:2062.4992125984249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2.5007874015748,&quot;width&quot;:2040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82.4992125984252,&quot;width&quot;:2027.4992125984252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7.4992125984252,&quot;width&quot;:2062.4992125984249}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2.5007874015748,&quot;width&quot;:2040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82.4992125984252,&quot;width&quot;:2027.4992125984252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7.4992125984252,&quot;width&quot;:2062.4992125984249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2.5007874015748,&quot;width&quot;:2040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82.4992125984252,&quot;width&quot;:2027.4992125984252}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40,&quot;width&quot;:2025}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817.4992125984252,&quot;width&quot;:2062.4992125984249}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922.5007874015748,&quot;width&quot;:2040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3900</TotalTime>
  <Words>638</Words>
  <Application>Microsoft Macintosh PowerPoint</Application>
  <PresentationFormat>寬螢幕</PresentationFormat>
  <Paragraphs>103</Paragraphs>
  <Slides>29</Slides>
  <Notes>9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29</vt:i4>
      </vt:variant>
    </vt:vector>
  </HeadingPairs>
  <TitlesOfParts>
    <vt:vector size="43" baseType="lpstr">
      <vt:lpstr>Calibri</vt:lpstr>
      <vt:lpstr>KaiTi</vt:lpstr>
      <vt:lpstr>SimSun</vt:lpstr>
      <vt:lpstr>STKaiti</vt:lpstr>
      <vt:lpstr>Times New Roman</vt:lpstr>
      <vt:lpstr>等线</vt:lpstr>
      <vt:lpstr>黑体</vt:lpstr>
      <vt:lpstr>楷体</vt:lpstr>
      <vt:lpstr>楷体_GB2312</vt:lpstr>
      <vt:lpstr>隶书</vt:lpstr>
      <vt:lpstr>宋体</vt:lpstr>
      <vt:lpstr>微软雅黑</vt:lpstr>
      <vt:lpstr>Arial</vt:lpstr>
      <vt:lpstr>Office 主题​​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JUNLIN LIU</cp:lastModifiedBy>
  <cp:revision>196</cp:revision>
  <dcterms:created xsi:type="dcterms:W3CDTF">2019-06-19T02:08:00Z</dcterms:created>
  <dcterms:modified xsi:type="dcterms:W3CDTF">2021-05-17T15:31:18Z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